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9"/>
  </p:notesMasterIdLst>
  <p:sldIdLst>
    <p:sldId id="256" r:id="rId2"/>
    <p:sldId id="273" r:id="rId3"/>
    <p:sldId id="259" r:id="rId4"/>
    <p:sldId id="262" r:id="rId5"/>
    <p:sldId id="263" r:id="rId6"/>
    <p:sldId id="302" r:id="rId7"/>
    <p:sldId id="315" r:id="rId8"/>
  </p:sldIdLst>
  <p:sldSz cx="9144000" cy="5143500" type="screen16x9"/>
  <p:notesSz cx="6858000" cy="9144000"/>
  <p:embeddedFontLst>
    <p:embeddedFont>
      <p:font typeface="Nanum Pen Script" panose="020B0604020202020204" charset="-127"/>
      <p:regular r:id="rId10"/>
    </p:embeddedFont>
    <p:embeddedFont>
      <p:font typeface="Pangolin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35C7006-F372-4F56-BDD2-1E498D2D6250}">
          <p14:sldIdLst>
            <p14:sldId id="256"/>
            <p14:sldId id="273"/>
            <p14:sldId id="259"/>
            <p14:sldId id="262"/>
            <p14:sldId id="263"/>
            <p14:sldId id="302"/>
            <p14:sldId id="31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E75"/>
    <a:srgbClr val="F6F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4AEE51-1697-475D-82F5-84483D359821}">
  <a:tblStyle styleId="{A44AEE51-1697-475D-82F5-84483D3598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eeae277442_0_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eeae277442_0_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2c91c8cb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2c91c8cb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ee8ae7a5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ee8ae7a5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eae2774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eeae2774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eeae27744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eeae27744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eeae27744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eeae27744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239755">
            <a:off x="2408870" y="699259"/>
            <a:ext cx="4382554" cy="1540008"/>
          </a:xfrm>
          <a:prstGeom prst="rect">
            <a:avLst/>
          </a:prstGeom>
          <a:effectLst>
            <a:outerShdw dist="57150" dir="31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 b="1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42775" y="4007325"/>
            <a:ext cx="3858300" cy="6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19000"/>
          </a:blip>
          <a:srcRect l="36105" r="36849"/>
          <a:stretch/>
        </p:blipFill>
        <p:spPr>
          <a:xfrm rot="4232165" flipH="1">
            <a:off x="-268192" y="-305231"/>
            <a:ext cx="1374961" cy="285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4739806">
            <a:off x="-407512" y="1582296"/>
            <a:ext cx="1211163" cy="251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2000814" flipH="1">
            <a:off x="322368" y="3263784"/>
            <a:ext cx="1374964" cy="285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7836561" flipH="1">
            <a:off x="6491465" y="-1057807"/>
            <a:ext cx="1289079" cy="268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-4739818" flipH="1">
            <a:off x="8220445" y="1139629"/>
            <a:ext cx="1135511" cy="236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-2000823">
            <a:off x="8541542" y="2634921"/>
            <a:ext cx="1289081" cy="268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3263676">
            <a:off x="7216" y="-45038"/>
            <a:ext cx="1610359" cy="334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7925483" flipH="1">
            <a:off x="-1655412" y="3082223"/>
            <a:ext cx="3579117" cy="207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l="34016" t="4954" r="34896" b="4954"/>
          <a:stretch/>
        </p:blipFill>
        <p:spPr>
          <a:xfrm rot="10537889" flipH="1">
            <a:off x="7465154" y="3322356"/>
            <a:ext cx="1481759" cy="241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-3096004" flipH="1">
            <a:off x="8362834" y="1291850"/>
            <a:ext cx="1780827" cy="370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-9284147">
            <a:off x="7421210" y="36581"/>
            <a:ext cx="2690258" cy="1560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3"/>
          <p:cNvPicPr preferRelativeResize="0"/>
          <p:nvPr/>
        </p:nvPicPr>
        <p:blipFill rotWithShape="1">
          <a:blip r:embed="rId2">
            <a:alphaModFix amt="22000"/>
          </a:blip>
          <a:srcRect l="36105" r="36849"/>
          <a:stretch/>
        </p:blipFill>
        <p:spPr>
          <a:xfrm rot="-4739807" flipH="1">
            <a:off x="7847775" y="-641405"/>
            <a:ext cx="1341034" cy="278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3"/>
          <p:cNvPicPr preferRelativeResize="0"/>
          <p:nvPr/>
        </p:nvPicPr>
        <p:blipFill rotWithShape="1">
          <a:blip r:embed="rId2">
            <a:alphaModFix amt="19000"/>
          </a:blip>
          <a:srcRect l="36105" r="36849"/>
          <a:stretch/>
        </p:blipFill>
        <p:spPr>
          <a:xfrm rot="4232175" flipH="1">
            <a:off x="-1144541" y="2558083"/>
            <a:ext cx="1504534" cy="312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3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4739811">
            <a:off x="1456604" y="3593071"/>
            <a:ext cx="1325298" cy="27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3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2000820" flipH="1">
            <a:off x="-599875" y="1092670"/>
            <a:ext cx="1504534" cy="31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3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7452935" flipH="1">
            <a:off x="4419684" y="-2105001"/>
            <a:ext cx="1621613" cy="3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3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-4199392" flipH="1">
            <a:off x="8601289" y="1156001"/>
            <a:ext cx="1341037" cy="278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3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-1460393">
            <a:off x="8668714" y="2971399"/>
            <a:ext cx="1522390" cy="316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3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-2833991" flipH="1">
            <a:off x="487465" y="2716141"/>
            <a:ext cx="2168523" cy="4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3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-2700028" flipH="1">
            <a:off x="8339828" y="128250"/>
            <a:ext cx="2103152" cy="43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3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-9284143">
            <a:off x="6767106" y="3938705"/>
            <a:ext cx="3177176" cy="184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3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7925484" flipH="1">
            <a:off x="-1737909" y="-270667"/>
            <a:ext cx="3916397" cy="22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3"/>
          <p:cNvPicPr preferRelativeResize="0"/>
          <p:nvPr/>
        </p:nvPicPr>
        <p:blipFill rotWithShape="1">
          <a:blip r:embed="rId4">
            <a:alphaModFix/>
          </a:blip>
          <a:srcRect l="34016" t="4954" r="34896" b="4954"/>
          <a:stretch/>
        </p:blipFill>
        <p:spPr>
          <a:xfrm rot="6849770">
            <a:off x="8322871" y="1670865"/>
            <a:ext cx="1749949" cy="285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3091727">
            <a:off x="-1731261" y="540109"/>
            <a:ext cx="2003262" cy="416655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 hasCustomPrompt="1"/>
          </p:nvPr>
        </p:nvSpPr>
        <p:spPr>
          <a:xfrm rot="336233">
            <a:off x="1713508" y="809087"/>
            <a:ext cx="1474648" cy="841922"/>
          </a:xfrm>
          <a:prstGeom prst="rect">
            <a:avLst/>
          </a:prstGeom>
          <a:effectLst>
            <a:outerShdw dist="66675" dir="20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Nanum Pen Script"/>
              <a:buNone/>
              <a:defRPr sz="15000" b="1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Nanum Pen Script"/>
              <a:buNone/>
              <a:defRPr sz="6000" b="1">
                <a:latin typeface="Nanum Pen Script"/>
                <a:ea typeface="Nanum Pen Script"/>
                <a:cs typeface="Nanum Pen Script"/>
                <a:sym typeface="Nanum Pen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Nanum Pen Script"/>
              <a:buNone/>
              <a:defRPr sz="6000" b="1">
                <a:latin typeface="Nanum Pen Script"/>
                <a:ea typeface="Nanum Pen Script"/>
                <a:cs typeface="Nanum Pen Script"/>
                <a:sym typeface="Nanum Pen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Nanum Pen Script"/>
              <a:buNone/>
              <a:defRPr sz="6000" b="1">
                <a:latin typeface="Nanum Pen Script"/>
                <a:ea typeface="Nanum Pen Script"/>
                <a:cs typeface="Nanum Pen Script"/>
                <a:sym typeface="Nanum Pen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Nanum Pen Script"/>
              <a:buNone/>
              <a:defRPr sz="6000" b="1">
                <a:latin typeface="Nanum Pen Script"/>
                <a:ea typeface="Nanum Pen Script"/>
                <a:cs typeface="Nanum Pen Script"/>
                <a:sym typeface="Nanum Pen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Nanum Pen Script"/>
              <a:buNone/>
              <a:defRPr sz="6000" b="1">
                <a:latin typeface="Nanum Pen Script"/>
                <a:ea typeface="Nanum Pen Script"/>
                <a:cs typeface="Nanum Pen Script"/>
                <a:sym typeface="Nanum Pen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Nanum Pen Script"/>
              <a:buNone/>
              <a:defRPr sz="6000" b="1">
                <a:latin typeface="Nanum Pen Script"/>
                <a:ea typeface="Nanum Pen Script"/>
                <a:cs typeface="Nanum Pen Script"/>
                <a:sym typeface="Nanum Pen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Nanum Pen Script"/>
              <a:buNone/>
              <a:defRPr sz="6000" b="1">
                <a:latin typeface="Nanum Pen Script"/>
                <a:ea typeface="Nanum Pen Script"/>
                <a:cs typeface="Nanum Pen Script"/>
                <a:sym typeface="Nanum Pen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Nanum Pen Script"/>
              <a:buNone/>
              <a:defRPr sz="6000" b="1">
                <a:latin typeface="Nanum Pen Script"/>
                <a:ea typeface="Nanum Pen Script"/>
                <a:cs typeface="Nanum Pen Script"/>
                <a:sym typeface="Nanum Pen Script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230042" y="3677700"/>
            <a:ext cx="24411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2"/>
          </p:nvPr>
        </p:nvSpPr>
        <p:spPr>
          <a:xfrm rot="-240041">
            <a:off x="64160" y="1967272"/>
            <a:ext cx="4772931" cy="1540008"/>
          </a:xfrm>
          <a:prstGeom prst="rect">
            <a:avLst/>
          </a:prstGeom>
          <a:effectLst>
            <a:outerShdw dist="66675" dir="31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 b="1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 amt="26000"/>
          </a:blip>
          <a:srcRect l="36105" r="36849"/>
          <a:stretch/>
        </p:blipFill>
        <p:spPr>
          <a:xfrm rot="4476974">
            <a:off x="-712986" y="-1258251"/>
            <a:ext cx="1863345" cy="387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4088306">
            <a:off x="-1439310" y="-351550"/>
            <a:ext cx="1863344" cy="387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-3091727" flipH="1">
            <a:off x="4643216" y="3236462"/>
            <a:ext cx="2003262" cy="416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-10351262" flipH="1">
            <a:off x="-1712973" y="3789376"/>
            <a:ext cx="3384245" cy="19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9"/>
          <p:cNvPicPr preferRelativeResize="0"/>
          <p:nvPr/>
        </p:nvPicPr>
        <p:blipFill rotWithShape="1">
          <a:blip r:embed="rId2">
            <a:alphaModFix amt="22000"/>
          </a:blip>
          <a:srcRect l="36105" r="36849"/>
          <a:stretch/>
        </p:blipFill>
        <p:spPr>
          <a:xfrm rot="-4739807" flipH="1">
            <a:off x="7847775" y="-641405"/>
            <a:ext cx="1341034" cy="278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 rotWithShape="1">
          <a:blip r:embed="rId2">
            <a:alphaModFix amt="19000"/>
          </a:blip>
          <a:srcRect l="36105" r="36849"/>
          <a:stretch/>
        </p:blipFill>
        <p:spPr>
          <a:xfrm rot="4232175" flipH="1">
            <a:off x="-1144541" y="2558083"/>
            <a:ext cx="1504534" cy="312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4739811">
            <a:off x="1456604" y="3593071"/>
            <a:ext cx="1325298" cy="27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2000820" flipH="1">
            <a:off x="-599875" y="1092670"/>
            <a:ext cx="1504534" cy="31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7452935" flipH="1">
            <a:off x="4419684" y="-2105001"/>
            <a:ext cx="1621613" cy="3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-4199392" flipH="1">
            <a:off x="8601289" y="1156001"/>
            <a:ext cx="1341037" cy="278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-1460393">
            <a:off x="8668714" y="2971399"/>
            <a:ext cx="1522390" cy="316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-2833991" flipH="1">
            <a:off x="487465" y="2716141"/>
            <a:ext cx="2168523" cy="4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-2700028" flipH="1">
            <a:off x="8339828" y="128250"/>
            <a:ext cx="2103152" cy="43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-9284143">
            <a:off x="6767106" y="3938705"/>
            <a:ext cx="3177176" cy="184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7925484" flipH="1">
            <a:off x="-1737909" y="-270667"/>
            <a:ext cx="3916397" cy="22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 rotWithShape="1">
          <a:blip r:embed="rId4">
            <a:alphaModFix/>
          </a:blip>
          <a:srcRect l="34016" t="4954" r="34896" b="4954"/>
          <a:stretch/>
        </p:blipFill>
        <p:spPr>
          <a:xfrm rot="6849770">
            <a:off x="8322871" y="1670865"/>
            <a:ext cx="1749949" cy="2852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 rot="-155132">
            <a:off x="1822109" y="1389087"/>
            <a:ext cx="5499799" cy="841763"/>
          </a:xfrm>
          <a:prstGeom prst="rect">
            <a:avLst/>
          </a:prstGeom>
          <a:effectLst>
            <a:outerShdw dist="76200" dir="34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2481575" y="2379825"/>
            <a:ext cx="4180800" cy="15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>
            <a:spLocks noGrp="1"/>
          </p:cNvSpPr>
          <p:nvPr>
            <p:ph type="subTitle" idx="1"/>
          </p:nvPr>
        </p:nvSpPr>
        <p:spPr>
          <a:xfrm>
            <a:off x="3995100" y="2891263"/>
            <a:ext cx="38835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ctrTitle"/>
          </p:nvPr>
        </p:nvSpPr>
        <p:spPr>
          <a:xfrm rot="179960">
            <a:off x="3485782" y="1361683"/>
            <a:ext cx="4902115" cy="1723183"/>
          </a:xfrm>
          <a:prstGeom prst="rect">
            <a:avLst/>
          </a:prstGeom>
          <a:effectLst>
            <a:outerShdw dist="85725" dir="31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6200" b="1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208" name="Google Shape;208;p17"/>
          <p:cNvPicPr preferRelativeResize="0"/>
          <p:nvPr/>
        </p:nvPicPr>
        <p:blipFill rotWithShape="1">
          <a:blip r:embed="rId2">
            <a:alphaModFix amt="22000"/>
          </a:blip>
          <a:srcRect l="36105" r="36849"/>
          <a:stretch/>
        </p:blipFill>
        <p:spPr>
          <a:xfrm rot="4739807">
            <a:off x="28015" y="-641405"/>
            <a:ext cx="1341034" cy="278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 rotWithShape="1">
          <a:blip r:embed="rId2">
            <a:alphaModFix amt="19000"/>
          </a:blip>
          <a:srcRect l="36105" r="36849"/>
          <a:stretch/>
        </p:blipFill>
        <p:spPr>
          <a:xfrm rot="-4232175">
            <a:off x="8856831" y="2558083"/>
            <a:ext cx="1504534" cy="312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-4739811" flipH="1">
            <a:off x="6434923" y="3593071"/>
            <a:ext cx="1325298" cy="27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7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-2000820">
            <a:off x="8312166" y="1092670"/>
            <a:ext cx="1504534" cy="31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-7452935">
            <a:off x="3175527" y="-2105001"/>
            <a:ext cx="1621613" cy="3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4199392">
            <a:off x="-725502" y="1156001"/>
            <a:ext cx="1341037" cy="278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1460393" flipH="1">
            <a:off x="-974281" y="2971399"/>
            <a:ext cx="1522390" cy="316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2833991">
            <a:off x="6560836" y="2716141"/>
            <a:ext cx="2168523" cy="4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7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3312879">
            <a:off x="-907580" y="-323550"/>
            <a:ext cx="2103152" cy="43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-7925484">
            <a:off x="7264212" y="-286742"/>
            <a:ext cx="3916397" cy="22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4">
            <a:alphaModFix/>
          </a:blip>
          <a:srcRect l="34016" t="4954" r="34896" b="4954"/>
          <a:stretch/>
        </p:blipFill>
        <p:spPr>
          <a:xfrm rot="-8934242" flipH="1">
            <a:off x="1940804" y="3733491"/>
            <a:ext cx="1749950" cy="285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>
            <a:spLocks noGrp="1"/>
          </p:cNvSpPr>
          <p:nvPr>
            <p:ph type="subTitle" idx="1"/>
          </p:nvPr>
        </p:nvSpPr>
        <p:spPr>
          <a:xfrm>
            <a:off x="934025" y="2733963"/>
            <a:ext cx="26655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ctrTitle"/>
          </p:nvPr>
        </p:nvSpPr>
        <p:spPr>
          <a:xfrm rot="-132032">
            <a:off x="847815" y="1395697"/>
            <a:ext cx="2875220" cy="1213180"/>
          </a:xfrm>
          <a:prstGeom prst="rect">
            <a:avLst/>
          </a:prstGeom>
          <a:effectLst>
            <a:outerShdw dist="57150" dir="31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266" name="Google Shape;266;p21"/>
          <p:cNvPicPr preferRelativeResize="0"/>
          <p:nvPr/>
        </p:nvPicPr>
        <p:blipFill rotWithShape="1">
          <a:blip r:embed="rId2">
            <a:alphaModFix amt="22000"/>
          </a:blip>
          <a:srcRect l="36105" r="36849"/>
          <a:stretch/>
        </p:blipFill>
        <p:spPr>
          <a:xfrm rot="-4739807" flipH="1">
            <a:off x="7865561" y="-641405"/>
            <a:ext cx="1341034" cy="278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-4199392" flipH="1">
            <a:off x="8619075" y="1156001"/>
            <a:ext cx="1341037" cy="278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-3118759" flipH="1">
            <a:off x="7407164" y="-829150"/>
            <a:ext cx="2103153" cy="43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 rotWithShape="1">
          <a:blip r:embed="rId2">
            <a:alphaModFix amt="19000"/>
          </a:blip>
          <a:srcRect l="36105" r="36849"/>
          <a:stretch/>
        </p:blipFill>
        <p:spPr>
          <a:xfrm rot="4232175" flipH="1">
            <a:off x="-1413505" y="2558083"/>
            <a:ext cx="1504534" cy="312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3970184" flipH="1">
            <a:off x="2380366" y="3250959"/>
            <a:ext cx="1740637" cy="362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2000820" flipH="1">
            <a:off x="-562364" y="155932"/>
            <a:ext cx="1504534" cy="31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-6338695" flipH="1">
            <a:off x="4385783" y="-1792675"/>
            <a:ext cx="1621615" cy="3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-1460393">
            <a:off x="8686500" y="2971399"/>
            <a:ext cx="1522390" cy="316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5811763" flipH="1">
            <a:off x="-213349" y="2889202"/>
            <a:ext cx="2168524" cy="4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-7573013">
            <a:off x="6997268" y="4438156"/>
            <a:ext cx="3177175" cy="184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7925484" flipH="1">
            <a:off x="-2189598" y="-458792"/>
            <a:ext cx="3916397" cy="22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 rotWithShape="1">
          <a:blip r:embed="rId2">
            <a:alphaModFix amt="22000"/>
          </a:blip>
          <a:srcRect l="36105" r="36849"/>
          <a:stretch/>
        </p:blipFill>
        <p:spPr>
          <a:xfrm rot="-4739809" flipH="1">
            <a:off x="6447186" y="3820552"/>
            <a:ext cx="1499099" cy="311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2"/>
          <p:cNvSpPr txBox="1">
            <a:spLocks noGrp="1"/>
          </p:cNvSpPr>
          <p:nvPr>
            <p:ph type="ctrTitle"/>
          </p:nvPr>
        </p:nvSpPr>
        <p:spPr>
          <a:xfrm rot="-132287">
            <a:off x="2451005" y="470096"/>
            <a:ext cx="4242140" cy="1064571"/>
          </a:xfrm>
          <a:prstGeom prst="rect">
            <a:avLst/>
          </a:prstGeom>
          <a:effectLst>
            <a:outerShdw dist="57150" dir="31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611" name="Google Shape;611;p42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-2700000">
            <a:off x="7655642" y="3749251"/>
            <a:ext cx="1691184" cy="351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2"/>
          <p:cNvPicPr preferRelativeResize="0"/>
          <p:nvPr/>
        </p:nvPicPr>
        <p:blipFill rotWithShape="1">
          <a:blip r:embed="rId2">
            <a:alphaModFix amt="22000"/>
          </a:blip>
          <a:srcRect l="36105" r="36849"/>
          <a:stretch/>
        </p:blipFill>
        <p:spPr>
          <a:xfrm rot="-6625020" flipH="1">
            <a:off x="7450608" y="-1315702"/>
            <a:ext cx="1707553" cy="35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2"/>
          <p:cNvPicPr preferRelativeResize="0"/>
          <p:nvPr/>
        </p:nvPicPr>
        <p:blipFill rotWithShape="1">
          <a:blip r:embed="rId2">
            <a:alphaModFix amt="19000"/>
          </a:blip>
          <a:srcRect l="36105" r="36849"/>
          <a:stretch/>
        </p:blipFill>
        <p:spPr>
          <a:xfrm rot="3222701" flipH="1">
            <a:off x="-144460" y="-525267"/>
            <a:ext cx="1504536" cy="31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2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6060197" flipH="1">
            <a:off x="-208823" y="2913441"/>
            <a:ext cx="2147441" cy="446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2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1913380">
            <a:off x="-1590334" y="2449876"/>
            <a:ext cx="2081294" cy="432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-628953" flipH="1">
            <a:off x="8488317" y="2264935"/>
            <a:ext cx="1651543" cy="343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2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-3173316" flipH="1">
            <a:off x="7379325" y="-1417875"/>
            <a:ext cx="2103151" cy="43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2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2833991">
            <a:off x="-1438315" y="-724297"/>
            <a:ext cx="2168523" cy="45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1"/>
          <p:cNvSpPr txBox="1">
            <a:spLocks noGrp="1"/>
          </p:cNvSpPr>
          <p:nvPr>
            <p:ph type="ctrTitle"/>
          </p:nvPr>
        </p:nvSpPr>
        <p:spPr>
          <a:xfrm rot="204629">
            <a:off x="2015143" y="589094"/>
            <a:ext cx="5113556" cy="1187431"/>
          </a:xfrm>
          <a:prstGeom prst="rect">
            <a:avLst/>
          </a:prstGeom>
          <a:effectLst>
            <a:outerShdw dist="57150" dir="31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11000" b="1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51"/>
          <p:cNvSpPr txBox="1">
            <a:spLocks noGrp="1"/>
          </p:cNvSpPr>
          <p:nvPr>
            <p:ph type="subTitle" idx="1"/>
          </p:nvPr>
        </p:nvSpPr>
        <p:spPr>
          <a:xfrm>
            <a:off x="2642775" y="1554326"/>
            <a:ext cx="38583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1" name="Google Shape;721;p51"/>
          <p:cNvSpPr txBox="1"/>
          <p:nvPr/>
        </p:nvSpPr>
        <p:spPr>
          <a:xfrm>
            <a:off x="2235800" y="3748050"/>
            <a:ext cx="467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angolin"/>
                <a:ea typeface="Pangolin"/>
                <a:cs typeface="Pangolin"/>
                <a:sym typeface="Pangol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angolin"/>
                <a:ea typeface="Pangolin"/>
                <a:cs typeface="Pangolin"/>
                <a:sym typeface="Pango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 </a:t>
            </a:r>
            <a:r>
              <a:rPr lang="en" sz="12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angolin"/>
                <a:ea typeface="Pangolin"/>
                <a:cs typeface="Pangolin"/>
                <a:sym typeface="Pango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22" name="Google Shape;722;p51"/>
          <p:cNvPicPr preferRelativeResize="0"/>
          <p:nvPr/>
        </p:nvPicPr>
        <p:blipFill rotWithShape="1">
          <a:blip r:embed="rId5">
            <a:alphaModFix amt="28000"/>
          </a:blip>
          <a:srcRect l="36105" r="36849"/>
          <a:stretch/>
        </p:blipFill>
        <p:spPr>
          <a:xfrm rot="4507073">
            <a:off x="-160216" y="283143"/>
            <a:ext cx="1583789" cy="329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1"/>
          <p:cNvPicPr preferRelativeResize="0"/>
          <p:nvPr/>
        </p:nvPicPr>
        <p:blipFill rotWithShape="1">
          <a:blip r:embed="rId5">
            <a:alphaModFix amt="22000"/>
          </a:blip>
          <a:srcRect l="36105" r="36849"/>
          <a:stretch/>
        </p:blipFill>
        <p:spPr>
          <a:xfrm rot="-3140956" flipH="1">
            <a:off x="7893032" y="-1181257"/>
            <a:ext cx="1860141" cy="386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1"/>
          <p:cNvPicPr preferRelativeResize="0"/>
          <p:nvPr/>
        </p:nvPicPr>
        <p:blipFill rotWithShape="1">
          <a:blip r:embed="rId5">
            <a:alphaModFix amt="19000"/>
          </a:blip>
          <a:srcRect l="36105" r="36849"/>
          <a:stretch/>
        </p:blipFill>
        <p:spPr>
          <a:xfrm rot="4232175" flipH="1">
            <a:off x="357484" y="3449808"/>
            <a:ext cx="1504534" cy="312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1"/>
          <p:cNvPicPr preferRelativeResize="0"/>
          <p:nvPr/>
        </p:nvPicPr>
        <p:blipFill rotWithShape="1">
          <a:blip r:embed="rId5">
            <a:alphaModFix amt="39000"/>
          </a:blip>
          <a:srcRect l="36105" r="36849"/>
          <a:stretch/>
        </p:blipFill>
        <p:spPr>
          <a:xfrm rot="2000819" flipH="1">
            <a:off x="-282244" y="3129976"/>
            <a:ext cx="1665463" cy="346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1"/>
          <p:cNvPicPr preferRelativeResize="0"/>
          <p:nvPr/>
        </p:nvPicPr>
        <p:blipFill rotWithShape="1">
          <a:blip r:embed="rId5">
            <a:alphaModFix amt="28000"/>
          </a:blip>
          <a:srcRect l="36105" r="36849"/>
          <a:stretch/>
        </p:blipFill>
        <p:spPr>
          <a:xfrm rot="-4199392" flipH="1">
            <a:off x="8906089" y="1156001"/>
            <a:ext cx="1341037" cy="278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1"/>
          <p:cNvPicPr preferRelativeResize="0"/>
          <p:nvPr/>
        </p:nvPicPr>
        <p:blipFill rotWithShape="1">
          <a:blip r:embed="rId5">
            <a:alphaModFix amt="39000"/>
          </a:blip>
          <a:srcRect l="36105" r="36849"/>
          <a:stretch/>
        </p:blipFill>
        <p:spPr>
          <a:xfrm rot="1460391" flipH="1">
            <a:off x="6577064" y="3121206"/>
            <a:ext cx="2425201" cy="504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1"/>
          <p:cNvPicPr preferRelativeResize="0"/>
          <p:nvPr/>
        </p:nvPicPr>
        <p:blipFill rotWithShape="1">
          <a:blip r:embed="rId5">
            <a:alphaModFix/>
          </a:blip>
          <a:srcRect l="36105" r="36849"/>
          <a:stretch/>
        </p:blipFill>
        <p:spPr>
          <a:xfrm rot="2833991">
            <a:off x="-985685" y="-1177122"/>
            <a:ext cx="2168523" cy="4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1"/>
          <p:cNvPicPr preferRelativeResize="0"/>
          <p:nvPr/>
        </p:nvPicPr>
        <p:blipFill rotWithShape="1">
          <a:blip r:embed="rId5">
            <a:alphaModFix/>
          </a:blip>
          <a:srcRect l="36105" r="36849"/>
          <a:stretch/>
        </p:blipFill>
        <p:spPr>
          <a:xfrm rot="-2700028" flipH="1">
            <a:off x="8163803" y="-46375"/>
            <a:ext cx="2103152" cy="43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1"/>
          <p:cNvPicPr preferRelativeResize="0"/>
          <p:nvPr/>
        </p:nvPicPr>
        <p:blipFill rotWithShape="1">
          <a:blip r:embed="rId6">
            <a:alphaModFix/>
          </a:blip>
          <a:srcRect l="14080" t="12641" r="15516" b="14747"/>
          <a:stretch/>
        </p:blipFill>
        <p:spPr>
          <a:xfrm rot="-8685204">
            <a:off x="6964807" y="2203305"/>
            <a:ext cx="3177175" cy="18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1"/>
          <p:cNvPicPr preferRelativeResize="0"/>
          <p:nvPr/>
        </p:nvPicPr>
        <p:blipFill rotWithShape="1">
          <a:blip r:embed="rId6">
            <a:alphaModFix/>
          </a:blip>
          <a:srcRect l="14080" t="12641" r="15516" b="14747"/>
          <a:stretch/>
        </p:blipFill>
        <p:spPr>
          <a:xfrm rot="7925484" flipH="1">
            <a:off x="-1471159" y="2165733"/>
            <a:ext cx="3916397" cy="22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52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-2700000">
            <a:off x="7197463" y="3922994"/>
            <a:ext cx="1325299" cy="275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2"/>
          <p:cNvPicPr preferRelativeResize="0"/>
          <p:nvPr/>
        </p:nvPicPr>
        <p:blipFill rotWithShape="1">
          <a:blip r:embed="rId2">
            <a:alphaModFix amt="22000"/>
          </a:blip>
          <a:srcRect l="36105" r="36849"/>
          <a:stretch/>
        </p:blipFill>
        <p:spPr>
          <a:xfrm rot="-4739808" flipH="1">
            <a:off x="7965184" y="-1315702"/>
            <a:ext cx="1707556" cy="355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2"/>
          <p:cNvPicPr preferRelativeResize="0"/>
          <p:nvPr/>
        </p:nvPicPr>
        <p:blipFill rotWithShape="1">
          <a:blip r:embed="rId2">
            <a:alphaModFix amt="19000"/>
          </a:blip>
          <a:srcRect l="36105" r="36849"/>
          <a:stretch/>
        </p:blipFill>
        <p:spPr>
          <a:xfrm rot="2288946" flipH="1">
            <a:off x="-280881" y="-461321"/>
            <a:ext cx="1698366" cy="353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2"/>
          <p:cNvPicPr preferRelativeResize="0"/>
          <p:nvPr/>
        </p:nvPicPr>
        <p:blipFill rotWithShape="1">
          <a:blip r:embed="rId2">
            <a:alphaModFix amt="28000"/>
          </a:blip>
          <a:srcRect l="36105" r="36849"/>
          <a:stretch/>
        </p:blipFill>
        <p:spPr>
          <a:xfrm rot="4739811">
            <a:off x="1516364" y="3923196"/>
            <a:ext cx="1325298" cy="27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2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1381624" flipH="1">
            <a:off x="-1341017" y="1702453"/>
            <a:ext cx="2298875" cy="4781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2"/>
          <p:cNvPicPr preferRelativeResize="0"/>
          <p:nvPr/>
        </p:nvPicPr>
        <p:blipFill rotWithShape="1">
          <a:blip r:embed="rId2">
            <a:alphaModFix amt="39000"/>
          </a:blip>
          <a:srcRect l="36105" r="36849"/>
          <a:stretch/>
        </p:blipFill>
        <p:spPr>
          <a:xfrm rot="-1460393">
            <a:off x="8724299" y="2971399"/>
            <a:ext cx="1522390" cy="316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2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-2833991" flipH="1">
            <a:off x="-261825" y="2716141"/>
            <a:ext cx="2168523" cy="4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2"/>
          <p:cNvPicPr preferRelativeResize="0"/>
          <p:nvPr/>
        </p:nvPicPr>
        <p:blipFill rotWithShape="1">
          <a:blip r:embed="rId2">
            <a:alphaModFix/>
          </a:blip>
          <a:srcRect l="36105" r="36849"/>
          <a:stretch/>
        </p:blipFill>
        <p:spPr>
          <a:xfrm rot="-2700028" flipH="1">
            <a:off x="8328963" y="-89388"/>
            <a:ext cx="2103152" cy="437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Pen Script"/>
              <a:buNone/>
              <a:defRPr sz="32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5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5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5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5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5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5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5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5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ngolin"/>
              <a:buChar char="●"/>
              <a:defRPr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ngolin"/>
              <a:buChar char="○"/>
              <a:defRPr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ngolin"/>
              <a:buChar char="■"/>
              <a:defRPr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ngolin"/>
              <a:buChar char="●"/>
              <a:defRPr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ngolin"/>
              <a:buChar char="○"/>
              <a:defRPr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ngolin"/>
              <a:buChar char="■"/>
              <a:defRPr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ngolin"/>
              <a:buChar char="●"/>
              <a:defRPr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ngolin"/>
              <a:buChar char="○"/>
              <a:defRPr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angolin"/>
              <a:buChar char="■"/>
              <a:defRPr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3" r:id="rId5"/>
    <p:sldLayoutId id="2147483667" r:id="rId6"/>
    <p:sldLayoutId id="2147483688" r:id="rId7"/>
    <p:sldLayoutId id="2147483697" r:id="rId8"/>
    <p:sldLayoutId id="2147483698" r:id="rId9"/>
    <p:sldLayoutId id="2147483699" r:id="rId10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subTitle" idx="1"/>
          </p:nvPr>
        </p:nvSpPr>
        <p:spPr>
          <a:xfrm>
            <a:off x="2642775" y="4007325"/>
            <a:ext cx="4065100" cy="6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b="1" dirty="0"/>
              <a:t>To Transform the World into a Healthy, Sustainable, and Equitable Place for the Next Seven Generations.</a:t>
            </a:r>
            <a:endParaRPr dirty="0"/>
          </a:p>
        </p:txBody>
      </p:sp>
      <p:pic>
        <p:nvPicPr>
          <p:cNvPr id="769" name="Google Shape;769;p59"/>
          <p:cNvPicPr preferRelativeResize="0"/>
          <p:nvPr/>
        </p:nvPicPr>
        <p:blipFill rotWithShape="1">
          <a:blip r:embed="rId3">
            <a:alphaModFix/>
          </a:blip>
          <a:srcRect l="30854" t="22305" r="30854" b="22305"/>
          <a:stretch/>
        </p:blipFill>
        <p:spPr>
          <a:xfrm rot="3966669">
            <a:off x="5530713" y="2437055"/>
            <a:ext cx="1006893" cy="8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9"/>
          <p:cNvPicPr preferRelativeResize="0"/>
          <p:nvPr/>
        </p:nvPicPr>
        <p:blipFill rotWithShape="1">
          <a:blip r:embed="rId4">
            <a:alphaModFix/>
          </a:blip>
          <a:srcRect l="35176" t="17351" r="35176" b="17344"/>
          <a:stretch/>
        </p:blipFill>
        <p:spPr>
          <a:xfrm rot="-6699592">
            <a:off x="2806515" y="2443123"/>
            <a:ext cx="824488" cy="102156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9"/>
          <p:cNvSpPr txBox="1">
            <a:spLocks noGrp="1"/>
          </p:cNvSpPr>
          <p:nvPr>
            <p:ph type="ctrTitle"/>
          </p:nvPr>
        </p:nvSpPr>
        <p:spPr>
          <a:xfrm rot="-239755">
            <a:off x="2408870" y="699259"/>
            <a:ext cx="4382554" cy="1540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dirty="0">
                <a:solidFill>
                  <a:schemeClr val="dk2"/>
                </a:solidFill>
              </a:rPr>
              <a:t>Seventh</a:t>
            </a:r>
            <a:br>
              <a:rPr lang="en-US" sz="8400" dirty="0">
                <a:solidFill>
                  <a:schemeClr val="dk2"/>
                </a:solidFill>
              </a:rPr>
            </a:br>
            <a:r>
              <a:rPr lang="en-US" sz="8400" dirty="0">
                <a:solidFill>
                  <a:schemeClr val="dk2"/>
                </a:solidFill>
              </a:rPr>
              <a:t>Generation</a:t>
            </a:r>
            <a:endParaRPr sz="9700" dirty="0">
              <a:solidFill>
                <a:schemeClr val="dk2"/>
              </a:solidFill>
            </a:endParaRPr>
          </a:p>
        </p:txBody>
      </p:sp>
      <p:sp>
        <p:nvSpPr>
          <p:cNvPr id="772" name="Google Shape;772;p59"/>
          <p:cNvSpPr txBox="1">
            <a:spLocks noGrp="1"/>
          </p:cNvSpPr>
          <p:nvPr>
            <p:ph type="ctrTitle"/>
          </p:nvPr>
        </p:nvSpPr>
        <p:spPr>
          <a:xfrm rot="133286">
            <a:off x="3499959" y="2589276"/>
            <a:ext cx="2174834" cy="729257"/>
          </a:xfrm>
          <a:prstGeom prst="rect">
            <a:avLst/>
          </a:prstGeom>
          <a:effectLst>
            <a:outerShdw dist="57150" dir="31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dirty="0"/>
              <a:t>I</a:t>
            </a:r>
            <a:r>
              <a:rPr lang="en" sz="11000" dirty="0"/>
              <a:t>nc.</a:t>
            </a:r>
            <a:endParaRPr sz="11000" dirty="0"/>
          </a:p>
        </p:txBody>
      </p:sp>
      <p:pic>
        <p:nvPicPr>
          <p:cNvPr id="8" name="Google Shape;3742;p121">
            <a:extLst>
              <a:ext uri="{FF2B5EF4-FFF2-40B4-BE49-F238E27FC236}">
                <a16:creationId xmlns:a16="http://schemas.microsoft.com/office/drawing/2014/main" id="{E9A6C460-6C1C-4806-BC5E-D38C36AE1F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445" y="2220495"/>
            <a:ext cx="1874022" cy="10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76"/>
          <p:cNvCxnSpPr>
            <a:stCxn id="1128" idx="6"/>
            <a:endCxn id="1129" idx="6"/>
          </p:cNvCxnSpPr>
          <p:nvPr/>
        </p:nvCxnSpPr>
        <p:spPr>
          <a:xfrm rot="10800000" flipH="1">
            <a:off x="6224820" y="3074024"/>
            <a:ext cx="1010100" cy="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0" name="Google Shape;1130;p76"/>
          <p:cNvCxnSpPr>
            <a:stCxn id="1131" idx="6"/>
            <a:endCxn id="1132" idx="2"/>
          </p:cNvCxnSpPr>
          <p:nvPr/>
        </p:nvCxnSpPr>
        <p:spPr>
          <a:xfrm>
            <a:off x="1637022" y="3080576"/>
            <a:ext cx="992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76"/>
          <p:cNvCxnSpPr>
            <a:stCxn id="1132" idx="6"/>
            <a:endCxn id="1134" idx="2"/>
          </p:cNvCxnSpPr>
          <p:nvPr/>
        </p:nvCxnSpPr>
        <p:spPr>
          <a:xfrm>
            <a:off x="3202515" y="3080670"/>
            <a:ext cx="894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76"/>
          <p:cNvCxnSpPr>
            <a:stCxn id="1134" idx="6"/>
            <a:endCxn id="1128" idx="2"/>
          </p:cNvCxnSpPr>
          <p:nvPr/>
        </p:nvCxnSpPr>
        <p:spPr>
          <a:xfrm>
            <a:off x="4669266" y="3080638"/>
            <a:ext cx="98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76"/>
          <p:cNvSpPr txBox="1">
            <a:spLocks noGrp="1"/>
          </p:cNvSpPr>
          <p:nvPr>
            <p:ph type="ctrTitle"/>
          </p:nvPr>
        </p:nvSpPr>
        <p:spPr>
          <a:xfrm rot="-132287">
            <a:off x="2451005" y="470096"/>
            <a:ext cx="4242140" cy="1064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/>
              <a:t>Full Circle Product Design</a:t>
            </a:r>
          </a:p>
        </p:txBody>
      </p:sp>
      <p:sp>
        <p:nvSpPr>
          <p:cNvPr id="1138" name="Google Shape;1138;p76"/>
          <p:cNvSpPr txBox="1"/>
          <p:nvPr/>
        </p:nvSpPr>
        <p:spPr>
          <a:xfrm>
            <a:off x="510002" y="3492380"/>
            <a:ext cx="2075207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From biodegradable ingredients that come from plants</a:t>
            </a:r>
            <a:endParaRPr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140" name="Google Shape;1140;p76"/>
          <p:cNvSpPr txBox="1"/>
          <p:nvPr/>
        </p:nvSpPr>
        <p:spPr>
          <a:xfrm flipH="1">
            <a:off x="1597947" y="1818461"/>
            <a:ext cx="281147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More recycled and recyclable packaging that doesn't just become more waste, </a:t>
            </a:r>
            <a:endParaRPr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142" name="Google Shape;1142;p76"/>
          <p:cNvSpPr txBox="1"/>
          <p:nvPr/>
        </p:nvSpPr>
        <p:spPr>
          <a:xfrm>
            <a:off x="3695267" y="3554581"/>
            <a:ext cx="14283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Products work in harmony with the planet </a:t>
            </a:r>
            <a:endParaRPr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144" name="Google Shape;1144;p76"/>
          <p:cNvSpPr txBox="1"/>
          <p:nvPr/>
        </p:nvSpPr>
        <p:spPr>
          <a:xfrm flipH="1">
            <a:off x="5246674" y="1915759"/>
            <a:ext cx="159991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To nurture  natural resources</a:t>
            </a:r>
            <a:endParaRPr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grpSp>
        <p:nvGrpSpPr>
          <p:cNvPr id="1145" name="Google Shape;1145;p76"/>
          <p:cNvGrpSpPr/>
          <p:nvPr/>
        </p:nvGrpSpPr>
        <p:grpSpPr>
          <a:xfrm>
            <a:off x="859526" y="2631272"/>
            <a:ext cx="982105" cy="815785"/>
            <a:chOff x="1814196" y="3364740"/>
            <a:chExt cx="982105" cy="815785"/>
          </a:xfrm>
        </p:grpSpPr>
        <p:sp>
          <p:nvSpPr>
            <p:cNvPr id="1131" name="Google Shape;1131;p76"/>
            <p:cNvSpPr/>
            <p:nvPr/>
          </p:nvSpPr>
          <p:spPr>
            <a:xfrm>
              <a:off x="2018991" y="3527694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57150" dir="4560000" algn="bl" rotWithShape="0">
                <a:schemeClr val="accent1"/>
              </a:outerShdw>
            </a:effectLst>
          </p:spPr>
          <p:txBody>
            <a:bodyPr spcFirstLastPara="1" wrap="square" lIns="91425" tIns="137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200" b="1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endParaRPr>
            </a:p>
          </p:txBody>
        </p:sp>
        <p:sp>
          <p:nvSpPr>
            <p:cNvPr id="1146" name="Google Shape;1146;p76"/>
            <p:cNvSpPr/>
            <p:nvPr/>
          </p:nvSpPr>
          <p:spPr>
            <a:xfrm rot="10800000">
              <a:off x="1814196" y="3364740"/>
              <a:ext cx="982105" cy="815785"/>
            </a:xfrm>
            <a:custGeom>
              <a:avLst/>
              <a:gdLst/>
              <a:ahLst/>
              <a:cxnLst/>
              <a:rect l="l" t="t" r="r" b="b"/>
              <a:pathLst>
                <a:path w="46011" h="38219" extrusionOk="0">
                  <a:moveTo>
                    <a:pt x="23976" y="0"/>
                  </a:moveTo>
                  <a:cubicBezTo>
                    <a:pt x="22274" y="0"/>
                    <a:pt x="20576" y="155"/>
                    <a:pt x="18965" y="391"/>
                  </a:cubicBezTo>
                  <a:cubicBezTo>
                    <a:pt x="11702" y="1407"/>
                    <a:pt x="1340" y="3836"/>
                    <a:pt x="472" y="12612"/>
                  </a:cubicBezTo>
                  <a:cubicBezTo>
                    <a:pt x="1" y="17198"/>
                    <a:pt x="4017" y="22428"/>
                    <a:pt x="7016" y="25577"/>
                  </a:cubicBezTo>
                  <a:cubicBezTo>
                    <a:pt x="11008" y="29791"/>
                    <a:pt x="14676" y="33757"/>
                    <a:pt x="19882" y="36484"/>
                  </a:cubicBezTo>
                  <a:cubicBezTo>
                    <a:pt x="22198" y="37697"/>
                    <a:pt x="24817" y="38218"/>
                    <a:pt x="27460" y="38218"/>
                  </a:cubicBezTo>
                  <a:cubicBezTo>
                    <a:pt x="30758" y="38218"/>
                    <a:pt x="34091" y="37406"/>
                    <a:pt x="36913" y="36112"/>
                  </a:cubicBezTo>
                  <a:cubicBezTo>
                    <a:pt x="40681" y="34377"/>
                    <a:pt x="42986" y="30336"/>
                    <a:pt x="44250" y="26469"/>
                  </a:cubicBezTo>
                  <a:cubicBezTo>
                    <a:pt x="46011" y="21090"/>
                    <a:pt x="44176" y="15512"/>
                    <a:pt x="41152" y="10976"/>
                  </a:cubicBezTo>
                  <a:cubicBezTo>
                    <a:pt x="39466" y="8422"/>
                    <a:pt x="37508" y="6018"/>
                    <a:pt x="35326" y="3861"/>
                  </a:cubicBezTo>
                  <a:cubicBezTo>
                    <a:pt x="33566" y="2175"/>
                    <a:pt x="31385" y="1035"/>
                    <a:pt x="29005" y="539"/>
                  </a:cubicBezTo>
                  <a:cubicBezTo>
                    <a:pt x="27381" y="155"/>
                    <a:pt x="25677" y="0"/>
                    <a:pt x="2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76"/>
          <p:cNvGrpSpPr/>
          <p:nvPr/>
        </p:nvGrpSpPr>
        <p:grpSpPr>
          <a:xfrm>
            <a:off x="2296018" y="2491643"/>
            <a:ext cx="1240289" cy="1180386"/>
            <a:chOff x="3196225" y="3225111"/>
            <a:chExt cx="1240289" cy="1180386"/>
          </a:xfrm>
        </p:grpSpPr>
        <p:sp>
          <p:nvSpPr>
            <p:cNvPr id="1132" name="Google Shape;1132;p76"/>
            <p:cNvSpPr/>
            <p:nvPr/>
          </p:nvSpPr>
          <p:spPr>
            <a:xfrm>
              <a:off x="3530022" y="3527788"/>
              <a:ext cx="572700" cy="57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dist="38100" dir="3360000" algn="bl" rotWithShape="0">
                <a:schemeClr val="accent1"/>
              </a:outerShdw>
            </a:effectLst>
          </p:spPr>
          <p:txBody>
            <a:bodyPr spcFirstLastPara="1" wrap="square" lIns="91425" tIns="137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200" b="1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endParaRPr>
            </a:p>
          </p:txBody>
        </p:sp>
        <p:sp>
          <p:nvSpPr>
            <p:cNvPr id="1148" name="Google Shape;1148;p76"/>
            <p:cNvSpPr/>
            <p:nvPr/>
          </p:nvSpPr>
          <p:spPr>
            <a:xfrm rot="-1800096">
              <a:off x="3332357" y="3413283"/>
              <a:ext cx="968025" cy="804041"/>
            </a:xfrm>
            <a:custGeom>
              <a:avLst/>
              <a:gdLst/>
              <a:ahLst/>
              <a:cxnLst/>
              <a:rect l="l" t="t" r="r" b="b"/>
              <a:pathLst>
                <a:path w="46011" h="38219" extrusionOk="0">
                  <a:moveTo>
                    <a:pt x="23976" y="0"/>
                  </a:moveTo>
                  <a:cubicBezTo>
                    <a:pt x="22274" y="0"/>
                    <a:pt x="20576" y="155"/>
                    <a:pt x="18965" y="391"/>
                  </a:cubicBezTo>
                  <a:cubicBezTo>
                    <a:pt x="11702" y="1407"/>
                    <a:pt x="1340" y="3836"/>
                    <a:pt x="472" y="12612"/>
                  </a:cubicBezTo>
                  <a:cubicBezTo>
                    <a:pt x="1" y="17198"/>
                    <a:pt x="4017" y="22428"/>
                    <a:pt x="7016" y="25577"/>
                  </a:cubicBezTo>
                  <a:cubicBezTo>
                    <a:pt x="11008" y="29791"/>
                    <a:pt x="14676" y="33757"/>
                    <a:pt x="19882" y="36484"/>
                  </a:cubicBezTo>
                  <a:cubicBezTo>
                    <a:pt x="22198" y="37697"/>
                    <a:pt x="24817" y="38218"/>
                    <a:pt x="27460" y="38218"/>
                  </a:cubicBezTo>
                  <a:cubicBezTo>
                    <a:pt x="30758" y="38218"/>
                    <a:pt x="34091" y="37406"/>
                    <a:pt x="36913" y="36112"/>
                  </a:cubicBezTo>
                  <a:cubicBezTo>
                    <a:pt x="40681" y="34377"/>
                    <a:pt x="42986" y="30336"/>
                    <a:pt x="44250" y="26469"/>
                  </a:cubicBezTo>
                  <a:cubicBezTo>
                    <a:pt x="46011" y="21090"/>
                    <a:pt x="44176" y="15512"/>
                    <a:pt x="41152" y="10976"/>
                  </a:cubicBezTo>
                  <a:cubicBezTo>
                    <a:pt x="39466" y="8422"/>
                    <a:pt x="37508" y="6018"/>
                    <a:pt x="35326" y="3861"/>
                  </a:cubicBezTo>
                  <a:cubicBezTo>
                    <a:pt x="33566" y="2175"/>
                    <a:pt x="31385" y="1035"/>
                    <a:pt x="29005" y="539"/>
                  </a:cubicBezTo>
                  <a:cubicBezTo>
                    <a:pt x="27381" y="155"/>
                    <a:pt x="25677" y="0"/>
                    <a:pt x="23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76"/>
          <p:cNvGrpSpPr/>
          <p:nvPr/>
        </p:nvGrpSpPr>
        <p:grpSpPr>
          <a:xfrm>
            <a:off x="3818180" y="2558432"/>
            <a:ext cx="1129480" cy="992810"/>
            <a:chOff x="4762762" y="3291900"/>
            <a:chExt cx="1129480" cy="992810"/>
          </a:xfrm>
        </p:grpSpPr>
        <p:sp>
          <p:nvSpPr>
            <p:cNvPr id="1134" name="Google Shape;1134;p76"/>
            <p:cNvSpPr/>
            <p:nvPr/>
          </p:nvSpPr>
          <p:spPr>
            <a:xfrm>
              <a:off x="5041148" y="3527756"/>
              <a:ext cx="572700" cy="57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dist="38100" dir="2820000" algn="bl" rotWithShape="0">
                <a:schemeClr val="accent1"/>
              </a:outerShdw>
            </a:effectLst>
          </p:spPr>
          <p:txBody>
            <a:bodyPr spcFirstLastPara="1" wrap="square" lIns="91425" tIns="137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200" b="1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endParaRPr>
            </a:p>
          </p:txBody>
        </p:sp>
        <p:sp>
          <p:nvSpPr>
            <p:cNvPr id="1150" name="Google Shape;1150;p76"/>
            <p:cNvSpPr/>
            <p:nvPr/>
          </p:nvSpPr>
          <p:spPr>
            <a:xfrm rot="610641">
              <a:off x="4828190" y="3373600"/>
              <a:ext cx="998623" cy="829411"/>
            </a:xfrm>
            <a:custGeom>
              <a:avLst/>
              <a:gdLst/>
              <a:ahLst/>
              <a:cxnLst/>
              <a:rect l="l" t="t" r="r" b="b"/>
              <a:pathLst>
                <a:path w="46011" h="38219" extrusionOk="0">
                  <a:moveTo>
                    <a:pt x="23976" y="0"/>
                  </a:moveTo>
                  <a:cubicBezTo>
                    <a:pt x="22274" y="0"/>
                    <a:pt x="20576" y="155"/>
                    <a:pt x="18965" y="391"/>
                  </a:cubicBezTo>
                  <a:cubicBezTo>
                    <a:pt x="11702" y="1407"/>
                    <a:pt x="1340" y="3836"/>
                    <a:pt x="472" y="12612"/>
                  </a:cubicBezTo>
                  <a:cubicBezTo>
                    <a:pt x="1" y="17198"/>
                    <a:pt x="4017" y="22428"/>
                    <a:pt x="7016" y="25577"/>
                  </a:cubicBezTo>
                  <a:cubicBezTo>
                    <a:pt x="11008" y="29791"/>
                    <a:pt x="14676" y="33757"/>
                    <a:pt x="19882" y="36484"/>
                  </a:cubicBezTo>
                  <a:cubicBezTo>
                    <a:pt x="22198" y="37697"/>
                    <a:pt x="24817" y="38218"/>
                    <a:pt x="27460" y="38218"/>
                  </a:cubicBezTo>
                  <a:cubicBezTo>
                    <a:pt x="30758" y="38218"/>
                    <a:pt x="34091" y="37406"/>
                    <a:pt x="36913" y="36112"/>
                  </a:cubicBezTo>
                  <a:cubicBezTo>
                    <a:pt x="40681" y="34377"/>
                    <a:pt x="42986" y="30336"/>
                    <a:pt x="44250" y="26469"/>
                  </a:cubicBezTo>
                  <a:cubicBezTo>
                    <a:pt x="46011" y="21090"/>
                    <a:pt x="44176" y="15512"/>
                    <a:pt x="41152" y="10976"/>
                  </a:cubicBezTo>
                  <a:cubicBezTo>
                    <a:pt x="39466" y="8422"/>
                    <a:pt x="37508" y="6018"/>
                    <a:pt x="35326" y="3861"/>
                  </a:cubicBezTo>
                  <a:cubicBezTo>
                    <a:pt x="33566" y="2175"/>
                    <a:pt x="31385" y="1035"/>
                    <a:pt x="29005" y="539"/>
                  </a:cubicBezTo>
                  <a:cubicBezTo>
                    <a:pt x="27381" y="155"/>
                    <a:pt x="25677" y="0"/>
                    <a:pt x="23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76"/>
          <p:cNvGrpSpPr/>
          <p:nvPr/>
        </p:nvGrpSpPr>
        <p:grpSpPr>
          <a:xfrm>
            <a:off x="5338493" y="2483768"/>
            <a:ext cx="1199957" cy="1141867"/>
            <a:chOff x="6238675" y="3217236"/>
            <a:chExt cx="1199957" cy="1141867"/>
          </a:xfrm>
        </p:grpSpPr>
        <p:sp>
          <p:nvSpPr>
            <p:cNvPr id="1128" name="Google Shape;1128;p76"/>
            <p:cNvSpPr/>
            <p:nvPr/>
          </p:nvSpPr>
          <p:spPr>
            <a:xfrm>
              <a:off x="6552302" y="3527742"/>
              <a:ext cx="572700" cy="57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dist="38100" dir="3480000" algn="bl" rotWithShape="0">
                <a:schemeClr val="accent1"/>
              </a:outerShdw>
            </a:effectLst>
          </p:spPr>
          <p:txBody>
            <a:bodyPr spcFirstLastPara="1" wrap="square" lIns="91425" tIns="137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200" b="1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endParaRPr>
            </a:p>
          </p:txBody>
        </p:sp>
        <p:sp>
          <p:nvSpPr>
            <p:cNvPr id="1152" name="Google Shape;1152;p76"/>
            <p:cNvSpPr/>
            <p:nvPr/>
          </p:nvSpPr>
          <p:spPr>
            <a:xfrm rot="-9000539" flipH="1">
              <a:off x="6370364" y="3399251"/>
              <a:ext cx="936578" cy="777837"/>
            </a:xfrm>
            <a:custGeom>
              <a:avLst/>
              <a:gdLst/>
              <a:ahLst/>
              <a:cxnLst/>
              <a:rect l="l" t="t" r="r" b="b"/>
              <a:pathLst>
                <a:path w="46011" h="38219" extrusionOk="0">
                  <a:moveTo>
                    <a:pt x="23976" y="0"/>
                  </a:moveTo>
                  <a:cubicBezTo>
                    <a:pt x="22274" y="0"/>
                    <a:pt x="20576" y="155"/>
                    <a:pt x="18965" y="391"/>
                  </a:cubicBezTo>
                  <a:cubicBezTo>
                    <a:pt x="11702" y="1407"/>
                    <a:pt x="1340" y="3836"/>
                    <a:pt x="472" y="12612"/>
                  </a:cubicBezTo>
                  <a:cubicBezTo>
                    <a:pt x="1" y="17198"/>
                    <a:pt x="4017" y="22428"/>
                    <a:pt x="7016" y="25577"/>
                  </a:cubicBezTo>
                  <a:cubicBezTo>
                    <a:pt x="11008" y="29791"/>
                    <a:pt x="14676" y="33757"/>
                    <a:pt x="19882" y="36484"/>
                  </a:cubicBezTo>
                  <a:cubicBezTo>
                    <a:pt x="22198" y="37697"/>
                    <a:pt x="24817" y="38218"/>
                    <a:pt x="27460" y="38218"/>
                  </a:cubicBezTo>
                  <a:cubicBezTo>
                    <a:pt x="30758" y="38218"/>
                    <a:pt x="34091" y="37406"/>
                    <a:pt x="36913" y="36112"/>
                  </a:cubicBezTo>
                  <a:cubicBezTo>
                    <a:pt x="40681" y="34377"/>
                    <a:pt x="42986" y="30336"/>
                    <a:pt x="44250" y="26469"/>
                  </a:cubicBezTo>
                  <a:cubicBezTo>
                    <a:pt x="46011" y="21090"/>
                    <a:pt x="44176" y="15512"/>
                    <a:pt x="41152" y="10976"/>
                  </a:cubicBezTo>
                  <a:cubicBezTo>
                    <a:pt x="39466" y="8422"/>
                    <a:pt x="37508" y="6018"/>
                    <a:pt x="35326" y="3861"/>
                  </a:cubicBezTo>
                  <a:cubicBezTo>
                    <a:pt x="33566" y="2175"/>
                    <a:pt x="31385" y="1035"/>
                    <a:pt x="29005" y="539"/>
                  </a:cubicBezTo>
                  <a:cubicBezTo>
                    <a:pt x="27381" y="155"/>
                    <a:pt x="25677" y="0"/>
                    <a:pt x="23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3" name="Google Shape;1153;p76"/>
          <p:cNvPicPr preferRelativeResize="0"/>
          <p:nvPr/>
        </p:nvPicPr>
        <p:blipFill rotWithShape="1">
          <a:blip r:embed="rId3">
            <a:alphaModFix/>
          </a:blip>
          <a:srcRect l="30854" t="22305" r="30854" b="22305"/>
          <a:stretch/>
        </p:blipFill>
        <p:spPr>
          <a:xfrm rot="271104">
            <a:off x="6862294" y="408520"/>
            <a:ext cx="514917" cy="41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6"/>
          <p:cNvPicPr preferRelativeResize="0"/>
          <p:nvPr/>
        </p:nvPicPr>
        <p:blipFill rotWithShape="1">
          <a:blip r:embed="rId4">
            <a:alphaModFix/>
          </a:blip>
          <a:srcRect l="42805" t="58601" r="39242" b="9923"/>
          <a:stretch/>
        </p:blipFill>
        <p:spPr>
          <a:xfrm rot="-624365" flipH="1">
            <a:off x="2062003" y="318673"/>
            <a:ext cx="280176" cy="276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5" name="Google Shape;1155;p76"/>
          <p:cNvGrpSpPr/>
          <p:nvPr/>
        </p:nvGrpSpPr>
        <p:grpSpPr>
          <a:xfrm rot="10800000">
            <a:off x="7030226" y="2707635"/>
            <a:ext cx="982105" cy="815785"/>
            <a:chOff x="1814196" y="3364740"/>
            <a:chExt cx="982105" cy="815785"/>
          </a:xfrm>
        </p:grpSpPr>
        <p:sp>
          <p:nvSpPr>
            <p:cNvPr id="1129" name="Google Shape;1129;p76"/>
            <p:cNvSpPr/>
            <p:nvPr/>
          </p:nvSpPr>
          <p:spPr>
            <a:xfrm>
              <a:off x="2018991" y="3527694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57150" dir="4560000" algn="bl" rotWithShape="0">
                <a:schemeClr val="accent1"/>
              </a:outerShdw>
            </a:effectLst>
          </p:spPr>
          <p:txBody>
            <a:bodyPr spcFirstLastPara="1" wrap="square" lIns="91425" tIns="1371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200" b="1">
                <a:solidFill>
                  <a:schemeClr val="accent5"/>
                </a:solidFill>
                <a:latin typeface="Nanum Pen Script"/>
                <a:ea typeface="Nanum Pen Script"/>
                <a:cs typeface="Nanum Pen Script"/>
                <a:sym typeface="Nanum Pen Script"/>
              </a:endParaRPr>
            </a:p>
          </p:txBody>
        </p:sp>
        <p:sp>
          <p:nvSpPr>
            <p:cNvPr id="1156" name="Google Shape;1156;p76"/>
            <p:cNvSpPr/>
            <p:nvPr/>
          </p:nvSpPr>
          <p:spPr>
            <a:xfrm rot="10800000">
              <a:off x="1814196" y="3364740"/>
              <a:ext cx="982105" cy="815785"/>
            </a:xfrm>
            <a:custGeom>
              <a:avLst/>
              <a:gdLst/>
              <a:ahLst/>
              <a:cxnLst/>
              <a:rect l="l" t="t" r="r" b="b"/>
              <a:pathLst>
                <a:path w="46011" h="38219" extrusionOk="0">
                  <a:moveTo>
                    <a:pt x="23976" y="0"/>
                  </a:moveTo>
                  <a:cubicBezTo>
                    <a:pt x="22274" y="0"/>
                    <a:pt x="20576" y="155"/>
                    <a:pt x="18965" y="391"/>
                  </a:cubicBezTo>
                  <a:cubicBezTo>
                    <a:pt x="11702" y="1407"/>
                    <a:pt x="1340" y="3836"/>
                    <a:pt x="472" y="12612"/>
                  </a:cubicBezTo>
                  <a:cubicBezTo>
                    <a:pt x="1" y="17198"/>
                    <a:pt x="4017" y="22428"/>
                    <a:pt x="7016" y="25577"/>
                  </a:cubicBezTo>
                  <a:cubicBezTo>
                    <a:pt x="11008" y="29791"/>
                    <a:pt x="14676" y="33757"/>
                    <a:pt x="19882" y="36484"/>
                  </a:cubicBezTo>
                  <a:cubicBezTo>
                    <a:pt x="22198" y="37697"/>
                    <a:pt x="24817" y="38218"/>
                    <a:pt x="27460" y="38218"/>
                  </a:cubicBezTo>
                  <a:cubicBezTo>
                    <a:pt x="30758" y="38218"/>
                    <a:pt x="34091" y="37406"/>
                    <a:pt x="36913" y="36112"/>
                  </a:cubicBezTo>
                  <a:cubicBezTo>
                    <a:pt x="40681" y="34377"/>
                    <a:pt x="42986" y="30336"/>
                    <a:pt x="44250" y="26469"/>
                  </a:cubicBezTo>
                  <a:cubicBezTo>
                    <a:pt x="46011" y="21090"/>
                    <a:pt x="44176" y="15512"/>
                    <a:pt x="41152" y="10976"/>
                  </a:cubicBezTo>
                  <a:cubicBezTo>
                    <a:pt x="39466" y="8422"/>
                    <a:pt x="37508" y="6018"/>
                    <a:pt x="35326" y="3861"/>
                  </a:cubicBezTo>
                  <a:cubicBezTo>
                    <a:pt x="33566" y="2175"/>
                    <a:pt x="31385" y="1035"/>
                    <a:pt x="29005" y="539"/>
                  </a:cubicBezTo>
                  <a:cubicBezTo>
                    <a:pt x="27381" y="155"/>
                    <a:pt x="25677" y="0"/>
                    <a:pt x="23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8" name="Google Shape;1158;p76"/>
          <p:cNvSpPr txBox="1"/>
          <p:nvPr/>
        </p:nvSpPr>
        <p:spPr>
          <a:xfrm>
            <a:off x="6688322" y="3530358"/>
            <a:ext cx="1709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build a healthier future for all.</a:t>
            </a:r>
            <a:endParaRPr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grpSp>
        <p:nvGrpSpPr>
          <p:cNvPr id="1159" name="Google Shape;1159;p76"/>
          <p:cNvGrpSpPr/>
          <p:nvPr/>
        </p:nvGrpSpPr>
        <p:grpSpPr>
          <a:xfrm>
            <a:off x="4196934" y="2852740"/>
            <a:ext cx="460686" cy="372805"/>
            <a:chOff x="7483337" y="3892105"/>
            <a:chExt cx="307987" cy="249235"/>
          </a:xfrm>
        </p:grpSpPr>
        <p:sp>
          <p:nvSpPr>
            <p:cNvPr id="1160" name="Google Shape;1160;p76"/>
            <p:cNvSpPr/>
            <p:nvPr/>
          </p:nvSpPr>
          <p:spPr>
            <a:xfrm>
              <a:off x="7628368" y="3892105"/>
              <a:ext cx="100404" cy="137308"/>
            </a:xfrm>
            <a:custGeom>
              <a:avLst/>
              <a:gdLst/>
              <a:ahLst/>
              <a:cxnLst/>
              <a:rect l="l" t="t" r="r" b="b"/>
              <a:pathLst>
                <a:path w="3409" h="4662" extrusionOk="0">
                  <a:moveTo>
                    <a:pt x="1705" y="0"/>
                  </a:moveTo>
                  <a:cubicBezTo>
                    <a:pt x="1665" y="0"/>
                    <a:pt x="1625" y="13"/>
                    <a:pt x="1589" y="40"/>
                  </a:cubicBezTo>
                  <a:cubicBezTo>
                    <a:pt x="1214" y="468"/>
                    <a:pt x="1" y="1932"/>
                    <a:pt x="1" y="2966"/>
                  </a:cubicBezTo>
                  <a:cubicBezTo>
                    <a:pt x="1" y="3912"/>
                    <a:pt x="768" y="4661"/>
                    <a:pt x="1714" y="4661"/>
                  </a:cubicBezTo>
                  <a:cubicBezTo>
                    <a:pt x="2642" y="4661"/>
                    <a:pt x="3409" y="3912"/>
                    <a:pt x="3409" y="2966"/>
                  </a:cubicBezTo>
                  <a:cubicBezTo>
                    <a:pt x="3409" y="1932"/>
                    <a:pt x="2196" y="468"/>
                    <a:pt x="1821" y="40"/>
                  </a:cubicBezTo>
                  <a:cubicBezTo>
                    <a:pt x="1785" y="13"/>
                    <a:pt x="1745" y="0"/>
                    <a:pt x="17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6"/>
            <p:cNvSpPr/>
            <p:nvPr/>
          </p:nvSpPr>
          <p:spPr>
            <a:xfrm>
              <a:off x="7628368" y="3892105"/>
              <a:ext cx="65738" cy="137308"/>
            </a:xfrm>
            <a:custGeom>
              <a:avLst/>
              <a:gdLst/>
              <a:ahLst/>
              <a:cxnLst/>
              <a:rect l="l" t="t" r="r" b="b"/>
              <a:pathLst>
                <a:path w="2232" h="4662" extrusionOk="0">
                  <a:moveTo>
                    <a:pt x="1705" y="0"/>
                  </a:moveTo>
                  <a:cubicBezTo>
                    <a:pt x="1665" y="0"/>
                    <a:pt x="1625" y="13"/>
                    <a:pt x="1589" y="40"/>
                  </a:cubicBezTo>
                  <a:cubicBezTo>
                    <a:pt x="1214" y="468"/>
                    <a:pt x="1" y="1932"/>
                    <a:pt x="1" y="2966"/>
                  </a:cubicBezTo>
                  <a:cubicBezTo>
                    <a:pt x="1" y="3912"/>
                    <a:pt x="768" y="4661"/>
                    <a:pt x="1714" y="4661"/>
                  </a:cubicBezTo>
                  <a:cubicBezTo>
                    <a:pt x="1892" y="4661"/>
                    <a:pt x="2071" y="4644"/>
                    <a:pt x="2231" y="4590"/>
                  </a:cubicBezTo>
                  <a:cubicBezTo>
                    <a:pt x="1535" y="4358"/>
                    <a:pt x="1054" y="3716"/>
                    <a:pt x="1054" y="2966"/>
                  </a:cubicBezTo>
                  <a:cubicBezTo>
                    <a:pt x="1054" y="2199"/>
                    <a:pt x="1732" y="1182"/>
                    <a:pt x="2231" y="540"/>
                  </a:cubicBezTo>
                  <a:cubicBezTo>
                    <a:pt x="2053" y="326"/>
                    <a:pt x="1910" y="147"/>
                    <a:pt x="1821" y="40"/>
                  </a:cubicBezTo>
                  <a:cubicBezTo>
                    <a:pt x="1785" y="13"/>
                    <a:pt x="1745" y="0"/>
                    <a:pt x="1705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6"/>
            <p:cNvSpPr/>
            <p:nvPr/>
          </p:nvSpPr>
          <p:spPr>
            <a:xfrm>
              <a:off x="7522747" y="4032395"/>
              <a:ext cx="268577" cy="108444"/>
            </a:xfrm>
            <a:custGeom>
              <a:avLst/>
              <a:gdLst/>
              <a:ahLst/>
              <a:cxnLst/>
              <a:rect l="l" t="t" r="r" b="b"/>
              <a:pathLst>
                <a:path w="9119" h="3682" extrusionOk="0">
                  <a:moveTo>
                    <a:pt x="8426" y="0"/>
                  </a:moveTo>
                  <a:cubicBezTo>
                    <a:pt x="8287" y="0"/>
                    <a:pt x="8146" y="47"/>
                    <a:pt x="8030" y="148"/>
                  </a:cubicBezTo>
                  <a:lnTo>
                    <a:pt x="6281" y="1611"/>
                  </a:lnTo>
                  <a:cubicBezTo>
                    <a:pt x="6299" y="1522"/>
                    <a:pt x="6317" y="1415"/>
                    <a:pt x="6281" y="1308"/>
                  </a:cubicBezTo>
                  <a:cubicBezTo>
                    <a:pt x="6228" y="1023"/>
                    <a:pt x="5978" y="826"/>
                    <a:pt x="5674" y="826"/>
                  </a:cubicBezTo>
                  <a:lnTo>
                    <a:pt x="4086" y="826"/>
                  </a:lnTo>
                  <a:cubicBezTo>
                    <a:pt x="3819" y="826"/>
                    <a:pt x="3569" y="737"/>
                    <a:pt x="3355" y="576"/>
                  </a:cubicBezTo>
                  <a:cubicBezTo>
                    <a:pt x="3087" y="362"/>
                    <a:pt x="2730" y="237"/>
                    <a:pt x="2356" y="237"/>
                  </a:cubicBezTo>
                  <a:cubicBezTo>
                    <a:pt x="1856" y="237"/>
                    <a:pt x="1410" y="469"/>
                    <a:pt x="1107" y="826"/>
                  </a:cubicBezTo>
                  <a:lnTo>
                    <a:pt x="1" y="826"/>
                  </a:lnTo>
                  <a:lnTo>
                    <a:pt x="1" y="3253"/>
                  </a:lnTo>
                  <a:lnTo>
                    <a:pt x="1125" y="3253"/>
                  </a:lnTo>
                  <a:lnTo>
                    <a:pt x="2284" y="3592"/>
                  </a:lnTo>
                  <a:cubicBezTo>
                    <a:pt x="2499" y="3663"/>
                    <a:pt x="2695" y="3681"/>
                    <a:pt x="2909" y="3681"/>
                  </a:cubicBezTo>
                  <a:lnTo>
                    <a:pt x="5460" y="3681"/>
                  </a:lnTo>
                  <a:cubicBezTo>
                    <a:pt x="5710" y="3681"/>
                    <a:pt x="5960" y="3592"/>
                    <a:pt x="6156" y="3431"/>
                  </a:cubicBezTo>
                  <a:lnTo>
                    <a:pt x="8833" y="1076"/>
                  </a:lnTo>
                  <a:cubicBezTo>
                    <a:pt x="9082" y="862"/>
                    <a:pt x="9118" y="487"/>
                    <a:pt x="8904" y="220"/>
                  </a:cubicBezTo>
                  <a:cubicBezTo>
                    <a:pt x="8783" y="79"/>
                    <a:pt x="8606" y="0"/>
                    <a:pt x="8426" y="0"/>
                  </a:cubicBezTo>
                  <a:close/>
                </a:path>
              </a:pathLst>
            </a:custGeom>
            <a:solidFill>
              <a:srgbClr val="EFC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6"/>
            <p:cNvSpPr/>
            <p:nvPr/>
          </p:nvSpPr>
          <p:spPr>
            <a:xfrm>
              <a:off x="7522747" y="4046209"/>
              <a:ext cx="265927" cy="94631"/>
            </a:xfrm>
            <a:custGeom>
              <a:avLst/>
              <a:gdLst/>
              <a:ahLst/>
              <a:cxnLst/>
              <a:rect l="l" t="t" r="r" b="b"/>
              <a:pathLst>
                <a:path w="9029" h="3213" extrusionOk="0">
                  <a:moveTo>
                    <a:pt x="9011" y="0"/>
                  </a:moveTo>
                  <a:lnTo>
                    <a:pt x="6335" y="2338"/>
                  </a:lnTo>
                  <a:cubicBezTo>
                    <a:pt x="6138" y="2498"/>
                    <a:pt x="5906" y="2588"/>
                    <a:pt x="5639" y="2588"/>
                  </a:cubicBezTo>
                  <a:lnTo>
                    <a:pt x="3123" y="2588"/>
                  </a:lnTo>
                  <a:cubicBezTo>
                    <a:pt x="2909" y="2588"/>
                    <a:pt x="2713" y="2570"/>
                    <a:pt x="2499" y="2498"/>
                  </a:cubicBezTo>
                  <a:lnTo>
                    <a:pt x="1321" y="2142"/>
                  </a:lnTo>
                  <a:lnTo>
                    <a:pt x="946" y="2142"/>
                  </a:lnTo>
                  <a:cubicBezTo>
                    <a:pt x="768" y="2142"/>
                    <a:pt x="625" y="2017"/>
                    <a:pt x="625" y="1838"/>
                  </a:cubicBezTo>
                  <a:lnTo>
                    <a:pt x="625" y="357"/>
                  </a:lnTo>
                  <a:lnTo>
                    <a:pt x="1" y="357"/>
                  </a:lnTo>
                  <a:lnTo>
                    <a:pt x="1" y="2784"/>
                  </a:lnTo>
                  <a:lnTo>
                    <a:pt x="1107" y="2784"/>
                  </a:lnTo>
                  <a:lnTo>
                    <a:pt x="2284" y="3123"/>
                  </a:lnTo>
                  <a:cubicBezTo>
                    <a:pt x="2481" y="3194"/>
                    <a:pt x="2695" y="3212"/>
                    <a:pt x="2891" y="3212"/>
                  </a:cubicBezTo>
                  <a:lnTo>
                    <a:pt x="5443" y="3212"/>
                  </a:lnTo>
                  <a:cubicBezTo>
                    <a:pt x="5692" y="3212"/>
                    <a:pt x="5942" y="3123"/>
                    <a:pt x="6138" y="2962"/>
                  </a:cubicBezTo>
                  <a:lnTo>
                    <a:pt x="8815" y="607"/>
                  </a:lnTo>
                  <a:cubicBezTo>
                    <a:pt x="8958" y="482"/>
                    <a:pt x="9029" y="322"/>
                    <a:pt x="9029" y="143"/>
                  </a:cubicBezTo>
                  <a:cubicBezTo>
                    <a:pt x="9029" y="90"/>
                    <a:pt x="9011" y="54"/>
                    <a:pt x="9011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6"/>
            <p:cNvSpPr/>
            <p:nvPr/>
          </p:nvSpPr>
          <p:spPr>
            <a:xfrm>
              <a:off x="7630489" y="4079845"/>
              <a:ext cx="77283" cy="13165"/>
            </a:xfrm>
            <a:custGeom>
              <a:avLst/>
              <a:gdLst/>
              <a:ahLst/>
              <a:cxnLst/>
              <a:rect l="l" t="t" r="r" b="b"/>
              <a:pathLst>
                <a:path w="2624" h="447" extrusionOk="0">
                  <a:moveTo>
                    <a:pt x="304" y="0"/>
                  </a:moveTo>
                  <a:cubicBezTo>
                    <a:pt x="143" y="0"/>
                    <a:pt x="0" y="143"/>
                    <a:pt x="0" y="304"/>
                  </a:cubicBezTo>
                  <a:lnTo>
                    <a:pt x="0" y="446"/>
                  </a:lnTo>
                  <a:lnTo>
                    <a:pt x="2034" y="446"/>
                  </a:lnTo>
                  <a:cubicBezTo>
                    <a:pt x="2195" y="446"/>
                    <a:pt x="2356" y="375"/>
                    <a:pt x="2463" y="268"/>
                  </a:cubicBezTo>
                  <a:cubicBezTo>
                    <a:pt x="2534" y="197"/>
                    <a:pt x="2587" y="107"/>
                    <a:pt x="2623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6"/>
            <p:cNvSpPr/>
            <p:nvPr/>
          </p:nvSpPr>
          <p:spPr>
            <a:xfrm>
              <a:off x="7483337" y="4043587"/>
              <a:ext cx="45210" cy="97252"/>
            </a:xfrm>
            <a:custGeom>
              <a:avLst/>
              <a:gdLst/>
              <a:ahLst/>
              <a:cxnLst/>
              <a:rect l="l" t="t" r="r" b="b"/>
              <a:pathLst>
                <a:path w="1535" h="3302" extrusionOk="0">
                  <a:moveTo>
                    <a:pt x="0" y="0"/>
                  </a:moveTo>
                  <a:lnTo>
                    <a:pt x="0" y="3301"/>
                  </a:lnTo>
                  <a:lnTo>
                    <a:pt x="1392" y="3301"/>
                  </a:lnTo>
                  <a:cubicBezTo>
                    <a:pt x="1481" y="3301"/>
                    <a:pt x="1535" y="3248"/>
                    <a:pt x="1535" y="3176"/>
                  </a:cubicBezTo>
                  <a:lnTo>
                    <a:pt x="1535" y="143"/>
                  </a:lnTo>
                  <a:cubicBezTo>
                    <a:pt x="1535" y="54"/>
                    <a:pt x="1481" y="0"/>
                    <a:pt x="1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6"/>
            <p:cNvSpPr/>
            <p:nvPr/>
          </p:nvSpPr>
          <p:spPr>
            <a:xfrm>
              <a:off x="7483337" y="4043587"/>
              <a:ext cx="45210" cy="97753"/>
            </a:xfrm>
            <a:custGeom>
              <a:avLst/>
              <a:gdLst/>
              <a:ahLst/>
              <a:cxnLst/>
              <a:rect l="l" t="t" r="r" b="b"/>
              <a:pathLst>
                <a:path w="1535" h="3319" extrusionOk="0">
                  <a:moveTo>
                    <a:pt x="0" y="0"/>
                  </a:moveTo>
                  <a:lnTo>
                    <a:pt x="0" y="3319"/>
                  </a:lnTo>
                  <a:lnTo>
                    <a:pt x="1392" y="3319"/>
                  </a:lnTo>
                  <a:cubicBezTo>
                    <a:pt x="1481" y="3319"/>
                    <a:pt x="1535" y="3248"/>
                    <a:pt x="1535" y="3158"/>
                  </a:cubicBezTo>
                  <a:lnTo>
                    <a:pt x="1535" y="2891"/>
                  </a:lnTo>
                  <a:lnTo>
                    <a:pt x="785" y="2891"/>
                  </a:lnTo>
                  <a:cubicBezTo>
                    <a:pt x="696" y="2891"/>
                    <a:pt x="625" y="2819"/>
                    <a:pt x="625" y="2748"/>
                  </a:cubicBezTo>
                  <a:lnTo>
                    <a:pt x="625" y="0"/>
                  </a:ln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76"/>
          <p:cNvGrpSpPr/>
          <p:nvPr/>
        </p:nvGrpSpPr>
        <p:grpSpPr>
          <a:xfrm>
            <a:off x="5727478" y="2865008"/>
            <a:ext cx="421924" cy="458242"/>
            <a:chOff x="6133230" y="3361962"/>
            <a:chExt cx="280665" cy="304844"/>
          </a:xfrm>
        </p:grpSpPr>
        <p:sp>
          <p:nvSpPr>
            <p:cNvPr id="1168" name="Google Shape;1168;p76"/>
            <p:cNvSpPr/>
            <p:nvPr/>
          </p:nvSpPr>
          <p:spPr>
            <a:xfrm>
              <a:off x="6334518" y="3430266"/>
              <a:ext cx="59406" cy="58905"/>
            </a:xfrm>
            <a:custGeom>
              <a:avLst/>
              <a:gdLst/>
              <a:ahLst/>
              <a:cxnLst/>
              <a:rect l="l" t="t" r="r" b="b"/>
              <a:pathLst>
                <a:path w="2017" h="2000" extrusionOk="0">
                  <a:moveTo>
                    <a:pt x="0" y="1"/>
                  </a:moveTo>
                  <a:lnTo>
                    <a:pt x="0" y="1999"/>
                  </a:lnTo>
                  <a:lnTo>
                    <a:pt x="2017" y="1999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6"/>
            <p:cNvSpPr/>
            <p:nvPr/>
          </p:nvSpPr>
          <p:spPr>
            <a:xfrm>
              <a:off x="6334518" y="3430266"/>
              <a:ext cx="17878" cy="58905"/>
            </a:xfrm>
            <a:custGeom>
              <a:avLst/>
              <a:gdLst/>
              <a:ahLst/>
              <a:cxnLst/>
              <a:rect l="l" t="t" r="r" b="b"/>
              <a:pathLst>
                <a:path w="607" h="2000" extrusionOk="0">
                  <a:moveTo>
                    <a:pt x="0" y="1"/>
                  </a:moveTo>
                  <a:lnTo>
                    <a:pt x="0" y="1999"/>
                  </a:lnTo>
                  <a:lnTo>
                    <a:pt x="607" y="1999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6"/>
            <p:cNvSpPr/>
            <p:nvPr/>
          </p:nvSpPr>
          <p:spPr>
            <a:xfrm>
              <a:off x="6146366" y="3430266"/>
              <a:ext cx="99343" cy="104085"/>
            </a:xfrm>
            <a:custGeom>
              <a:avLst/>
              <a:gdLst/>
              <a:ahLst/>
              <a:cxnLst/>
              <a:rect l="l" t="t" r="r" b="b"/>
              <a:pathLst>
                <a:path w="3373" h="3534" extrusionOk="0">
                  <a:moveTo>
                    <a:pt x="1410" y="1"/>
                  </a:moveTo>
                  <a:cubicBezTo>
                    <a:pt x="625" y="1"/>
                    <a:pt x="1" y="625"/>
                    <a:pt x="1" y="1410"/>
                  </a:cubicBezTo>
                  <a:lnTo>
                    <a:pt x="1" y="3534"/>
                  </a:lnTo>
                  <a:lnTo>
                    <a:pt x="1999" y="3534"/>
                  </a:lnTo>
                  <a:lnTo>
                    <a:pt x="1999" y="2160"/>
                  </a:lnTo>
                  <a:cubicBezTo>
                    <a:pt x="1999" y="2071"/>
                    <a:pt x="2070" y="1999"/>
                    <a:pt x="2142" y="1999"/>
                  </a:cubicBezTo>
                  <a:lnTo>
                    <a:pt x="3373" y="1999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6"/>
            <p:cNvSpPr/>
            <p:nvPr/>
          </p:nvSpPr>
          <p:spPr>
            <a:xfrm>
              <a:off x="6143215" y="3577419"/>
              <a:ext cx="65709" cy="89388"/>
            </a:xfrm>
            <a:custGeom>
              <a:avLst/>
              <a:gdLst/>
              <a:ahLst/>
              <a:cxnLst/>
              <a:rect l="l" t="t" r="r" b="b"/>
              <a:pathLst>
                <a:path w="2231" h="3035" extrusionOk="0">
                  <a:moveTo>
                    <a:pt x="1122" y="1"/>
                  </a:moveTo>
                  <a:cubicBezTo>
                    <a:pt x="1080" y="1"/>
                    <a:pt x="1035" y="19"/>
                    <a:pt x="1000" y="54"/>
                  </a:cubicBezTo>
                  <a:cubicBezTo>
                    <a:pt x="732" y="375"/>
                    <a:pt x="1" y="1268"/>
                    <a:pt x="1" y="1928"/>
                  </a:cubicBezTo>
                  <a:cubicBezTo>
                    <a:pt x="1" y="2534"/>
                    <a:pt x="500" y="3034"/>
                    <a:pt x="1125" y="3034"/>
                  </a:cubicBezTo>
                  <a:cubicBezTo>
                    <a:pt x="1731" y="3034"/>
                    <a:pt x="2231" y="2534"/>
                    <a:pt x="2231" y="1928"/>
                  </a:cubicBezTo>
                  <a:cubicBezTo>
                    <a:pt x="2231" y="1268"/>
                    <a:pt x="1517" y="375"/>
                    <a:pt x="1232" y="54"/>
                  </a:cubicBezTo>
                  <a:cubicBezTo>
                    <a:pt x="1205" y="19"/>
                    <a:pt x="1165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6"/>
            <p:cNvSpPr/>
            <p:nvPr/>
          </p:nvSpPr>
          <p:spPr>
            <a:xfrm>
              <a:off x="6143215" y="3577419"/>
              <a:ext cx="42058" cy="89388"/>
            </a:xfrm>
            <a:custGeom>
              <a:avLst/>
              <a:gdLst/>
              <a:ahLst/>
              <a:cxnLst/>
              <a:rect l="l" t="t" r="r" b="b"/>
              <a:pathLst>
                <a:path w="1428" h="3035" extrusionOk="0">
                  <a:moveTo>
                    <a:pt x="1122" y="1"/>
                  </a:moveTo>
                  <a:cubicBezTo>
                    <a:pt x="1080" y="1"/>
                    <a:pt x="1035" y="19"/>
                    <a:pt x="1000" y="54"/>
                  </a:cubicBezTo>
                  <a:cubicBezTo>
                    <a:pt x="732" y="375"/>
                    <a:pt x="1" y="1268"/>
                    <a:pt x="1" y="1928"/>
                  </a:cubicBezTo>
                  <a:cubicBezTo>
                    <a:pt x="1" y="2534"/>
                    <a:pt x="500" y="3034"/>
                    <a:pt x="1125" y="3034"/>
                  </a:cubicBezTo>
                  <a:cubicBezTo>
                    <a:pt x="1232" y="3034"/>
                    <a:pt x="1339" y="3016"/>
                    <a:pt x="1428" y="2998"/>
                  </a:cubicBezTo>
                  <a:cubicBezTo>
                    <a:pt x="964" y="2856"/>
                    <a:pt x="625" y="2427"/>
                    <a:pt x="625" y="1928"/>
                  </a:cubicBezTo>
                  <a:cubicBezTo>
                    <a:pt x="625" y="1393"/>
                    <a:pt x="1107" y="714"/>
                    <a:pt x="1428" y="286"/>
                  </a:cubicBezTo>
                  <a:cubicBezTo>
                    <a:pt x="1357" y="197"/>
                    <a:pt x="1285" y="108"/>
                    <a:pt x="1232" y="54"/>
                  </a:cubicBezTo>
                  <a:cubicBezTo>
                    <a:pt x="1205" y="19"/>
                    <a:pt x="1165" y="1"/>
                    <a:pt x="1122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6"/>
            <p:cNvSpPr/>
            <p:nvPr/>
          </p:nvSpPr>
          <p:spPr>
            <a:xfrm>
              <a:off x="6277760" y="3380872"/>
              <a:ext cx="22620" cy="45239"/>
            </a:xfrm>
            <a:custGeom>
              <a:avLst/>
              <a:gdLst/>
              <a:ahLst/>
              <a:cxnLst/>
              <a:rect l="l" t="t" r="r" b="b"/>
              <a:pathLst>
                <a:path w="7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768" y="153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6"/>
            <p:cNvSpPr/>
            <p:nvPr/>
          </p:nvSpPr>
          <p:spPr>
            <a:xfrm>
              <a:off x="6277760" y="3380872"/>
              <a:ext cx="22620" cy="45239"/>
            </a:xfrm>
            <a:custGeom>
              <a:avLst/>
              <a:gdLst/>
              <a:ahLst/>
              <a:cxnLst/>
              <a:rect l="l" t="t" r="r" b="b"/>
              <a:pathLst>
                <a:path w="7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768" y="1535"/>
                  </a:lnTo>
                  <a:lnTo>
                    <a:pt x="768" y="1232"/>
                  </a:lnTo>
                  <a:lnTo>
                    <a:pt x="553" y="1232"/>
                  </a:lnTo>
                  <a:cubicBezTo>
                    <a:pt x="464" y="1232"/>
                    <a:pt x="411" y="1178"/>
                    <a:pt x="411" y="1089"/>
                  </a:cubicBezTo>
                  <a:lnTo>
                    <a:pt x="411" y="465"/>
                  </a:lnTo>
                  <a:cubicBezTo>
                    <a:pt x="411" y="393"/>
                    <a:pt x="464" y="322"/>
                    <a:pt x="553" y="322"/>
                  </a:cubicBezTo>
                  <a:lnTo>
                    <a:pt x="768" y="322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6"/>
            <p:cNvSpPr/>
            <p:nvPr/>
          </p:nvSpPr>
          <p:spPr>
            <a:xfrm>
              <a:off x="6387594" y="3401372"/>
              <a:ext cx="26301" cy="116691"/>
            </a:xfrm>
            <a:custGeom>
              <a:avLst/>
              <a:gdLst/>
              <a:ahLst/>
              <a:cxnLst/>
              <a:rect l="l" t="t" r="r" b="b"/>
              <a:pathLst>
                <a:path w="893" h="3962" extrusionOk="0">
                  <a:moveTo>
                    <a:pt x="518" y="1"/>
                  </a:moveTo>
                  <a:cubicBezTo>
                    <a:pt x="232" y="1"/>
                    <a:pt x="0" y="232"/>
                    <a:pt x="0" y="518"/>
                  </a:cubicBezTo>
                  <a:lnTo>
                    <a:pt x="0" y="3444"/>
                  </a:lnTo>
                  <a:cubicBezTo>
                    <a:pt x="0" y="3730"/>
                    <a:pt x="232" y="3962"/>
                    <a:pt x="518" y="3962"/>
                  </a:cubicBezTo>
                  <a:lnTo>
                    <a:pt x="893" y="3962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6"/>
            <p:cNvSpPr/>
            <p:nvPr/>
          </p:nvSpPr>
          <p:spPr>
            <a:xfrm>
              <a:off x="6133230" y="3528554"/>
              <a:ext cx="86207" cy="22620"/>
            </a:xfrm>
            <a:custGeom>
              <a:avLst/>
              <a:gdLst/>
              <a:ahLst/>
              <a:cxnLst/>
              <a:rect l="l" t="t" r="r" b="b"/>
              <a:pathLst>
                <a:path w="2927" h="768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00"/>
                    <a:pt x="54" y="589"/>
                    <a:pt x="125" y="661"/>
                  </a:cubicBezTo>
                  <a:cubicBezTo>
                    <a:pt x="197" y="732"/>
                    <a:pt x="286" y="768"/>
                    <a:pt x="393" y="768"/>
                  </a:cubicBezTo>
                  <a:lnTo>
                    <a:pt x="2516" y="768"/>
                  </a:lnTo>
                  <a:cubicBezTo>
                    <a:pt x="2713" y="768"/>
                    <a:pt x="2873" y="625"/>
                    <a:pt x="2909" y="446"/>
                  </a:cubicBezTo>
                  <a:cubicBezTo>
                    <a:pt x="2927" y="197"/>
                    <a:pt x="2748" y="0"/>
                    <a:pt x="2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6"/>
            <p:cNvSpPr/>
            <p:nvPr/>
          </p:nvSpPr>
          <p:spPr>
            <a:xfrm>
              <a:off x="6133760" y="3528554"/>
              <a:ext cx="41528" cy="22620"/>
            </a:xfrm>
            <a:custGeom>
              <a:avLst/>
              <a:gdLst/>
              <a:ahLst/>
              <a:cxnLst/>
              <a:rect l="l" t="t" r="r" b="b"/>
              <a:pathLst>
                <a:path w="1410" h="768" extrusionOk="0">
                  <a:moveTo>
                    <a:pt x="375" y="0"/>
                  </a:moveTo>
                  <a:cubicBezTo>
                    <a:pt x="161" y="0"/>
                    <a:pt x="0" y="179"/>
                    <a:pt x="0" y="393"/>
                  </a:cubicBezTo>
                  <a:cubicBezTo>
                    <a:pt x="0" y="500"/>
                    <a:pt x="36" y="589"/>
                    <a:pt x="107" y="661"/>
                  </a:cubicBezTo>
                  <a:cubicBezTo>
                    <a:pt x="179" y="732"/>
                    <a:pt x="268" y="768"/>
                    <a:pt x="375" y="768"/>
                  </a:cubicBezTo>
                  <a:lnTo>
                    <a:pt x="1410" y="768"/>
                  </a:lnTo>
                  <a:cubicBezTo>
                    <a:pt x="1196" y="768"/>
                    <a:pt x="1035" y="607"/>
                    <a:pt x="1035" y="393"/>
                  </a:cubicBezTo>
                  <a:lnTo>
                    <a:pt x="1035" y="375"/>
                  </a:lnTo>
                  <a:cubicBezTo>
                    <a:pt x="1035" y="179"/>
                    <a:pt x="1196" y="0"/>
                    <a:pt x="1410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6"/>
            <p:cNvSpPr/>
            <p:nvPr/>
          </p:nvSpPr>
          <p:spPr>
            <a:xfrm>
              <a:off x="6240442" y="3420281"/>
              <a:ext cx="99873" cy="78874"/>
            </a:xfrm>
            <a:custGeom>
              <a:avLst/>
              <a:gdLst/>
              <a:ahLst/>
              <a:cxnLst/>
              <a:rect l="l" t="t" r="r" b="b"/>
              <a:pathLst>
                <a:path w="3391" h="2678" extrusionOk="0">
                  <a:moveTo>
                    <a:pt x="143" y="1"/>
                  </a:moveTo>
                  <a:cubicBezTo>
                    <a:pt x="54" y="1"/>
                    <a:pt x="0" y="72"/>
                    <a:pt x="0" y="144"/>
                  </a:cubicBezTo>
                  <a:lnTo>
                    <a:pt x="0" y="2535"/>
                  </a:lnTo>
                  <a:cubicBezTo>
                    <a:pt x="0" y="2606"/>
                    <a:pt x="54" y="2677"/>
                    <a:pt x="143" y="2677"/>
                  </a:cubicBezTo>
                  <a:lnTo>
                    <a:pt x="3248" y="2677"/>
                  </a:lnTo>
                  <a:cubicBezTo>
                    <a:pt x="3337" y="2677"/>
                    <a:pt x="3391" y="2606"/>
                    <a:pt x="3391" y="2535"/>
                  </a:cubicBezTo>
                  <a:lnTo>
                    <a:pt x="3391" y="144"/>
                  </a:lnTo>
                  <a:cubicBezTo>
                    <a:pt x="3391" y="72"/>
                    <a:pt x="3337" y="1"/>
                    <a:pt x="3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6"/>
            <p:cNvSpPr/>
            <p:nvPr/>
          </p:nvSpPr>
          <p:spPr>
            <a:xfrm>
              <a:off x="6239912" y="3420281"/>
              <a:ext cx="31043" cy="78874"/>
            </a:xfrm>
            <a:custGeom>
              <a:avLst/>
              <a:gdLst/>
              <a:ahLst/>
              <a:cxnLst/>
              <a:rect l="l" t="t" r="r" b="b"/>
              <a:pathLst>
                <a:path w="1054" h="2678" extrusionOk="0">
                  <a:moveTo>
                    <a:pt x="143" y="1"/>
                  </a:moveTo>
                  <a:cubicBezTo>
                    <a:pt x="54" y="1"/>
                    <a:pt x="1" y="72"/>
                    <a:pt x="1" y="144"/>
                  </a:cubicBezTo>
                  <a:lnTo>
                    <a:pt x="1" y="2535"/>
                  </a:lnTo>
                  <a:cubicBezTo>
                    <a:pt x="1" y="2606"/>
                    <a:pt x="54" y="2677"/>
                    <a:pt x="143" y="2677"/>
                  </a:cubicBezTo>
                  <a:lnTo>
                    <a:pt x="1053" y="2677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6"/>
            <p:cNvSpPr/>
            <p:nvPr/>
          </p:nvSpPr>
          <p:spPr>
            <a:xfrm>
              <a:off x="6146366" y="3430266"/>
              <a:ext cx="72542" cy="98312"/>
            </a:xfrm>
            <a:custGeom>
              <a:avLst/>
              <a:gdLst/>
              <a:ahLst/>
              <a:cxnLst/>
              <a:rect l="l" t="t" r="r" b="b"/>
              <a:pathLst>
                <a:path w="2463" h="3338" extrusionOk="0">
                  <a:moveTo>
                    <a:pt x="1392" y="1"/>
                  </a:moveTo>
                  <a:cubicBezTo>
                    <a:pt x="625" y="1"/>
                    <a:pt x="1" y="625"/>
                    <a:pt x="1" y="1410"/>
                  </a:cubicBezTo>
                  <a:lnTo>
                    <a:pt x="1" y="3337"/>
                  </a:lnTo>
                  <a:lnTo>
                    <a:pt x="1053" y="3337"/>
                  </a:lnTo>
                  <a:lnTo>
                    <a:pt x="1053" y="1410"/>
                  </a:lnTo>
                  <a:cubicBezTo>
                    <a:pt x="1053" y="625"/>
                    <a:pt x="1678" y="1"/>
                    <a:pt x="2463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6"/>
            <p:cNvSpPr/>
            <p:nvPr/>
          </p:nvSpPr>
          <p:spPr>
            <a:xfrm>
              <a:off x="6231517" y="3361962"/>
              <a:ext cx="110388" cy="25241"/>
            </a:xfrm>
            <a:custGeom>
              <a:avLst/>
              <a:gdLst/>
              <a:ahLst/>
              <a:cxnLst/>
              <a:rect l="l" t="t" r="r" b="b"/>
              <a:pathLst>
                <a:path w="3748" h="857" extrusionOk="0">
                  <a:moveTo>
                    <a:pt x="464" y="0"/>
                  </a:moveTo>
                  <a:cubicBezTo>
                    <a:pt x="250" y="0"/>
                    <a:pt x="54" y="161"/>
                    <a:pt x="36" y="357"/>
                  </a:cubicBezTo>
                  <a:cubicBezTo>
                    <a:pt x="0" y="625"/>
                    <a:pt x="196" y="857"/>
                    <a:pt x="446" y="857"/>
                  </a:cubicBezTo>
                  <a:lnTo>
                    <a:pt x="3355" y="857"/>
                  </a:lnTo>
                  <a:cubicBezTo>
                    <a:pt x="3569" y="857"/>
                    <a:pt x="3747" y="678"/>
                    <a:pt x="3747" y="446"/>
                  </a:cubicBezTo>
                  <a:lnTo>
                    <a:pt x="3747" y="411"/>
                  </a:lnTo>
                  <a:cubicBezTo>
                    <a:pt x="3747" y="179"/>
                    <a:pt x="3569" y="0"/>
                    <a:pt x="3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6"/>
            <p:cNvSpPr/>
            <p:nvPr/>
          </p:nvSpPr>
          <p:spPr>
            <a:xfrm>
              <a:off x="6231517" y="3361962"/>
              <a:ext cx="43649" cy="25241"/>
            </a:xfrm>
            <a:custGeom>
              <a:avLst/>
              <a:gdLst/>
              <a:ahLst/>
              <a:cxnLst/>
              <a:rect l="l" t="t" r="r" b="b"/>
              <a:pathLst>
                <a:path w="1482" h="857" extrusionOk="0">
                  <a:moveTo>
                    <a:pt x="464" y="0"/>
                  </a:moveTo>
                  <a:cubicBezTo>
                    <a:pt x="250" y="0"/>
                    <a:pt x="54" y="161"/>
                    <a:pt x="36" y="357"/>
                  </a:cubicBezTo>
                  <a:cubicBezTo>
                    <a:pt x="0" y="625"/>
                    <a:pt x="196" y="857"/>
                    <a:pt x="446" y="857"/>
                  </a:cubicBezTo>
                  <a:lnTo>
                    <a:pt x="1481" y="857"/>
                  </a:lnTo>
                  <a:cubicBezTo>
                    <a:pt x="1249" y="857"/>
                    <a:pt x="1071" y="660"/>
                    <a:pt x="1071" y="429"/>
                  </a:cubicBezTo>
                  <a:lnTo>
                    <a:pt x="1071" y="411"/>
                  </a:lnTo>
                  <a:cubicBezTo>
                    <a:pt x="1071" y="197"/>
                    <a:pt x="1249" y="0"/>
                    <a:pt x="1481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76"/>
          <p:cNvGrpSpPr/>
          <p:nvPr/>
        </p:nvGrpSpPr>
        <p:grpSpPr>
          <a:xfrm>
            <a:off x="1077425" y="2882783"/>
            <a:ext cx="546306" cy="312753"/>
            <a:chOff x="1352450" y="3427115"/>
            <a:chExt cx="304807" cy="174508"/>
          </a:xfrm>
        </p:grpSpPr>
        <p:sp>
          <p:nvSpPr>
            <p:cNvPr id="1184" name="Google Shape;1184;p76"/>
            <p:cNvSpPr/>
            <p:nvPr/>
          </p:nvSpPr>
          <p:spPr>
            <a:xfrm>
              <a:off x="1352450" y="3427115"/>
              <a:ext cx="179749" cy="135629"/>
            </a:xfrm>
            <a:custGeom>
              <a:avLst/>
              <a:gdLst/>
              <a:ahLst/>
              <a:cxnLst/>
              <a:rect l="l" t="t" r="r" b="b"/>
              <a:pathLst>
                <a:path w="6103" h="4605" extrusionOk="0">
                  <a:moveTo>
                    <a:pt x="4015" y="1"/>
                  </a:moveTo>
                  <a:cubicBezTo>
                    <a:pt x="3069" y="1"/>
                    <a:pt x="2248" y="572"/>
                    <a:pt x="1909" y="1393"/>
                  </a:cubicBezTo>
                  <a:cubicBezTo>
                    <a:pt x="1821" y="1380"/>
                    <a:pt x="1741" y="1367"/>
                    <a:pt x="1658" y="1367"/>
                  </a:cubicBezTo>
                  <a:cubicBezTo>
                    <a:pt x="1624" y="1367"/>
                    <a:pt x="1589" y="1369"/>
                    <a:pt x="1552" y="1375"/>
                  </a:cubicBezTo>
                  <a:cubicBezTo>
                    <a:pt x="696" y="1410"/>
                    <a:pt x="18" y="2106"/>
                    <a:pt x="18" y="2963"/>
                  </a:cubicBezTo>
                  <a:cubicBezTo>
                    <a:pt x="0" y="3873"/>
                    <a:pt x="732" y="4604"/>
                    <a:pt x="1624" y="4604"/>
                  </a:cubicBezTo>
                  <a:lnTo>
                    <a:pt x="2284" y="4604"/>
                  </a:lnTo>
                  <a:cubicBezTo>
                    <a:pt x="2266" y="4497"/>
                    <a:pt x="2266" y="4408"/>
                    <a:pt x="2266" y="4301"/>
                  </a:cubicBezTo>
                  <a:cubicBezTo>
                    <a:pt x="2266" y="3409"/>
                    <a:pt x="2980" y="2695"/>
                    <a:pt x="3872" y="2695"/>
                  </a:cubicBezTo>
                  <a:cubicBezTo>
                    <a:pt x="3979" y="2695"/>
                    <a:pt x="4068" y="2695"/>
                    <a:pt x="4157" y="2713"/>
                  </a:cubicBezTo>
                  <a:cubicBezTo>
                    <a:pt x="4479" y="1946"/>
                    <a:pt x="5228" y="1393"/>
                    <a:pt x="6102" y="1321"/>
                  </a:cubicBezTo>
                  <a:cubicBezTo>
                    <a:pt x="5745" y="536"/>
                    <a:pt x="4942" y="1"/>
                    <a:pt x="4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6"/>
            <p:cNvSpPr/>
            <p:nvPr/>
          </p:nvSpPr>
          <p:spPr>
            <a:xfrm>
              <a:off x="1406557" y="3454448"/>
              <a:ext cx="125644" cy="108297"/>
            </a:xfrm>
            <a:custGeom>
              <a:avLst/>
              <a:gdLst/>
              <a:ahLst/>
              <a:cxnLst/>
              <a:rect l="l" t="t" r="r" b="b"/>
              <a:pathLst>
                <a:path w="4266" h="3677" extrusionOk="0">
                  <a:moveTo>
                    <a:pt x="4033" y="1"/>
                  </a:moveTo>
                  <a:cubicBezTo>
                    <a:pt x="3212" y="126"/>
                    <a:pt x="2481" y="625"/>
                    <a:pt x="2071" y="1339"/>
                  </a:cubicBezTo>
                  <a:lnTo>
                    <a:pt x="2035" y="1339"/>
                  </a:lnTo>
                  <a:cubicBezTo>
                    <a:pt x="911" y="1339"/>
                    <a:pt x="1" y="2249"/>
                    <a:pt x="1" y="3373"/>
                  </a:cubicBezTo>
                  <a:cubicBezTo>
                    <a:pt x="1" y="3480"/>
                    <a:pt x="19" y="3569"/>
                    <a:pt x="36" y="3676"/>
                  </a:cubicBezTo>
                  <a:lnTo>
                    <a:pt x="447" y="3676"/>
                  </a:lnTo>
                  <a:cubicBezTo>
                    <a:pt x="429" y="3569"/>
                    <a:pt x="429" y="3480"/>
                    <a:pt x="429" y="3373"/>
                  </a:cubicBezTo>
                  <a:cubicBezTo>
                    <a:pt x="429" y="2481"/>
                    <a:pt x="1143" y="1767"/>
                    <a:pt x="2035" y="1767"/>
                  </a:cubicBezTo>
                  <a:cubicBezTo>
                    <a:pt x="2142" y="1767"/>
                    <a:pt x="2231" y="1767"/>
                    <a:pt x="2320" y="1785"/>
                  </a:cubicBezTo>
                  <a:cubicBezTo>
                    <a:pt x="2642" y="1018"/>
                    <a:pt x="3391" y="465"/>
                    <a:pt x="4265" y="393"/>
                  </a:cubicBezTo>
                  <a:cubicBezTo>
                    <a:pt x="4194" y="250"/>
                    <a:pt x="4122" y="126"/>
                    <a:pt x="4033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6"/>
            <p:cNvSpPr/>
            <p:nvPr/>
          </p:nvSpPr>
          <p:spPr>
            <a:xfrm>
              <a:off x="1352450" y="3427115"/>
              <a:ext cx="133508" cy="135629"/>
            </a:xfrm>
            <a:custGeom>
              <a:avLst/>
              <a:gdLst/>
              <a:ahLst/>
              <a:cxnLst/>
              <a:rect l="l" t="t" r="r" b="b"/>
              <a:pathLst>
                <a:path w="4533" h="4605" extrusionOk="0">
                  <a:moveTo>
                    <a:pt x="4015" y="1"/>
                  </a:moveTo>
                  <a:cubicBezTo>
                    <a:pt x="3069" y="1"/>
                    <a:pt x="2248" y="572"/>
                    <a:pt x="1909" y="1393"/>
                  </a:cubicBezTo>
                  <a:cubicBezTo>
                    <a:pt x="1821" y="1380"/>
                    <a:pt x="1741" y="1367"/>
                    <a:pt x="1658" y="1367"/>
                  </a:cubicBezTo>
                  <a:cubicBezTo>
                    <a:pt x="1624" y="1367"/>
                    <a:pt x="1589" y="1369"/>
                    <a:pt x="1552" y="1375"/>
                  </a:cubicBezTo>
                  <a:cubicBezTo>
                    <a:pt x="696" y="1410"/>
                    <a:pt x="18" y="2106"/>
                    <a:pt x="18" y="2963"/>
                  </a:cubicBezTo>
                  <a:cubicBezTo>
                    <a:pt x="0" y="3873"/>
                    <a:pt x="732" y="4604"/>
                    <a:pt x="1624" y="4604"/>
                  </a:cubicBezTo>
                  <a:lnTo>
                    <a:pt x="2284" y="4604"/>
                  </a:lnTo>
                  <a:cubicBezTo>
                    <a:pt x="2284" y="4586"/>
                    <a:pt x="2284" y="4569"/>
                    <a:pt x="2284" y="4551"/>
                  </a:cubicBezTo>
                  <a:cubicBezTo>
                    <a:pt x="1570" y="4372"/>
                    <a:pt x="1035" y="3730"/>
                    <a:pt x="1053" y="2945"/>
                  </a:cubicBezTo>
                  <a:cubicBezTo>
                    <a:pt x="1071" y="2088"/>
                    <a:pt x="1766" y="1393"/>
                    <a:pt x="2641" y="1375"/>
                  </a:cubicBezTo>
                  <a:cubicBezTo>
                    <a:pt x="2748" y="1375"/>
                    <a:pt x="2837" y="1375"/>
                    <a:pt x="2944" y="1393"/>
                  </a:cubicBezTo>
                  <a:cubicBezTo>
                    <a:pt x="3230" y="732"/>
                    <a:pt x="3818" y="215"/>
                    <a:pt x="4532" y="54"/>
                  </a:cubicBezTo>
                  <a:cubicBezTo>
                    <a:pt x="4371" y="19"/>
                    <a:pt x="4193" y="1"/>
                    <a:pt x="4015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6"/>
            <p:cNvSpPr/>
            <p:nvPr/>
          </p:nvSpPr>
          <p:spPr>
            <a:xfrm>
              <a:off x="1418132" y="3466023"/>
              <a:ext cx="239125" cy="135069"/>
            </a:xfrm>
            <a:custGeom>
              <a:avLst/>
              <a:gdLst/>
              <a:ahLst/>
              <a:cxnLst/>
              <a:rect l="l" t="t" r="r" b="b"/>
              <a:pathLst>
                <a:path w="8119" h="4586" extrusionOk="0">
                  <a:moveTo>
                    <a:pt x="4033" y="0"/>
                  </a:moveTo>
                  <a:cubicBezTo>
                    <a:pt x="3087" y="0"/>
                    <a:pt x="2284" y="571"/>
                    <a:pt x="1927" y="1392"/>
                  </a:cubicBezTo>
                  <a:cubicBezTo>
                    <a:pt x="1852" y="1379"/>
                    <a:pt x="1767" y="1367"/>
                    <a:pt x="1680" y="1367"/>
                  </a:cubicBezTo>
                  <a:cubicBezTo>
                    <a:pt x="1644" y="1367"/>
                    <a:pt x="1607" y="1369"/>
                    <a:pt x="1570" y="1374"/>
                  </a:cubicBezTo>
                  <a:cubicBezTo>
                    <a:pt x="750" y="1410"/>
                    <a:pt x="72" y="2070"/>
                    <a:pt x="36" y="2909"/>
                  </a:cubicBezTo>
                  <a:cubicBezTo>
                    <a:pt x="0" y="3836"/>
                    <a:pt x="732" y="4586"/>
                    <a:pt x="1642" y="4586"/>
                  </a:cubicBezTo>
                  <a:lnTo>
                    <a:pt x="6888" y="4586"/>
                  </a:lnTo>
                  <a:cubicBezTo>
                    <a:pt x="7566" y="4586"/>
                    <a:pt x="8119" y="4033"/>
                    <a:pt x="8119" y="3355"/>
                  </a:cubicBezTo>
                  <a:cubicBezTo>
                    <a:pt x="8119" y="2677"/>
                    <a:pt x="7566" y="2123"/>
                    <a:pt x="6888" y="2123"/>
                  </a:cubicBezTo>
                  <a:lnTo>
                    <a:pt x="6334" y="2123"/>
                  </a:lnTo>
                  <a:cubicBezTo>
                    <a:pt x="6245" y="928"/>
                    <a:pt x="5246" y="0"/>
                    <a:pt x="4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6"/>
            <p:cNvSpPr/>
            <p:nvPr/>
          </p:nvSpPr>
          <p:spPr>
            <a:xfrm>
              <a:off x="1418132" y="3466023"/>
              <a:ext cx="134568" cy="135599"/>
            </a:xfrm>
            <a:custGeom>
              <a:avLst/>
              <a:gdLst/>
              <a:ahLst/>
              <a:cxnLst/>
              <a:rect l="l" t="t" r="r" b="b"/>
              <a:pathLst>
                <a:path w="4569" h="4604" extrusionOk="0">
                  <a:moveTo>
                    <a:pt x="4033" y="0"/>
                  </a:moveTo>
                  <a:cubicBezTo>
                    <a:pt x="3087" y="0"/>
                    <a:pt x="2266" y="589"/>
                    <a:pt x="1927" y="1410"/>
                  </a:cubicBezTo>
                  <a:cubicBezTo>
                    <a:pt x="1838" y="1392"/>
                    <a:pt x="1749" y="1374"/>
                    <a:pt x="1642" y="1374"/>
                  </a:cubicBezTo>
                  <a:cubicBezTo>
                    <a:pt x="732" y="1374"/>
                    <a:pt x="0" y="2141"/>
                    <a:pt x="36" y="3051"/>
                  </a:cubicBezTo>
                  <a:cubicBezTo>
                    <a:pt x="54" y="3926"/>
                    <a:pt x="785" y="4604"/>
                    <a:pt x="1660" y="4604"/>
                  </a:cubicBezTo>
                  <a:lnTo>
                    <a:pt x="2695" y="4604"/>
                  </a:lnTo>
                  <a:cubicBezTo>
                    <a:pt x="1802" y="4604"/>
                    <a:pt x="1071" y="3890"/>
                    <a:pt x="1071" y="2998"/>
                  </a:cubicBezTo>
                  <a:cubicBezTo>
                    <a:pt x="1071" y="2106"/>
                    <a:pt x="1802" y="1374"/>
                    <a:pt x="2695" y="1374"/>
                  </a:cubicBezTo>
                  <a:cubicBezTo>
                    <a:pt x="2784" y="1374"/>
                    <a:pt x="2873" y="1392"/>
                    <a:pt x="2962" y="1410"/>
                  </a:cubicBezTo>
                  <a:cubicBezTo>
                    <a:pt x="3248" y="732"/>
                    <a:pt x="3837" y="232"/>
                    <a:pt x="4568" y="72"/>
                  </a:cubicBezTo>
                  <a:cubicBezTo>
                    <a:pt x="4390" y="36"/>
                    <a:pt x="4211" y="0"/>
                    <a:pt x="4033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76"/>
          <p:cNvGrpSpPr/>
          <p:nvPr/>
        </p:nvGrpSpPr>
        <p:grpSpPr>
          <a:xfrm>
            <a:off x="2659792" y="2824876"/>
            <a:ext cx="512662" cy="459648"/>
            <a:chOff x="4739000" y="1855772"/>
            <a:chExt cx="340029" cy="304847"/>
          </a:xfrm>
        </p:grpSpPr>
        <p:sp>
          <p:nvSpPr>
            <p:cNvPr id="1190" name="Google Shape;1190;p76"/>
            <p:cNvSpPr/>
            <p:nvPr/>
          </p:nvSpPr>
          <p:spPr>
            <a:xfrm>
              <a:off x="4816759" y="2054941"/>
              <a:ext cx="35255" cy="46800"/>
            </a:xfrm>
            <a:custGeom>
              <a:avLst/>
              <a:gdLst/>
              <a:ahLst/>
              <a:cxnLst/>
              <a:rect l="l" t="t" r="r" b="b"/>
              <a:pathLst>
                <a:path w="1197" h="1589" extrusionOk="0">
                  <a:moveTo>
                    <a:pt x="607" y="1"/>
                  </a:moveTo>
                  <a:cubicBezTo>
                    <a:pt x="567" y="1"/>
                    <a:pt x="527" y="19"/>
                    <a:pt x="500" y="54"/>
                  </a:cubicBezTo>
                  <a:cubicBezTo>
                    <a:pt x="322" y="268"/>
                    <a:pt x="1" y="679"/>
                    <a:pt x="1" y="1000"/>
                  </a:cubicBezTo>
                  <a:cubicBezTo>
                    <a:pt x="1" y="1321"/>
                    <a:pt x="268" y="1589"/>
                    <a:pt x="607" y="1589"/>
                  </a:cubicBezTo>
                  <a:cubicBezTo>
                    <a:pt x="929" y="1589"/>
                    <a:pt x="1196" y="1321"/>
                    <a:pt x="1196" y="1000"/>
                  </a:cubicBezTo>
                  <a:cubicBezTo>
                    <a:pt x="1196" y="679"/>
                    <a:pt x="893" y="268"/>
                    <a:pt x="714" y="54"/>
                  </a:cubicBezTo>
                  <a:cubicBezTo>
                    <a:pt x="688" y="19"/>
                    <a:pt x="648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6"/>
            <p:cNvSpPr/>
            <p:nvPr/>
          </p:nvSpPr>
          <p:spPr>
            <a:xfrm>
              <a:off x="4893486" y="2054941"/>
              <a:ext cx="35255" cy="46800"/>
            </a:xfrm>
            <a:custGeom>
              <a:avLst/>
              <a:gdLst/>
              <a:ahLst/>
              <a:cxnLst/>
              <a:rect l="l" t="t" r="r" b="b"/>
              <a:pathLst>
                <a:path w="1197" h="1589" extrusionOk="0">
                  <a:moveTo>
                    <a:pt x="607" y="1"/>
                  </a:moveTo>
                  <a:cubicBezTo>
                    <a:pt x="567" y="1"/>
                    <a:pt x="527" y="19"/>
                    <a:pt x="500" y="54"/>
                  </a:cubicBezTo>
                  <a:cubicBezTo>
                    <a:pt x="322" y="268"/>
                    <a:pt x="1" y="679"/>
                    <a:pt x="1" y="1000"/>
                  </a:cubicBezTo>
                  <a:cubicBezTo>
                    <a:pt x="1" y="1321"/>
                    <a:pt x="268" y="1589"/>
                    <a:pt x="607" y="1589"/>
                  </a:cubicBezTo>
                  <a:cubicBezTo>
                    <a:pt x="929" y="1589"/>
                    <a:pt x="1196" y="1321"/>
                    <a:pt x="1196" y="1000"/>
                  </a:cubicBezTo>
                  <a:cubicBezTo>
                    <a:pt x="1196" y="679"/>
                    <a:pt x="893" y="268"/>
                    <a:pt x="714" y="54"/>
                  </a:cubicBezTo>
                  <a:cubicBezTo>
                    <a:pt x="688" y="19"/>
                    <a:pt x="648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6"/>
            <p:cNvSpPr/>
            <p:nvPr/>
          </p:nvSpPr>
          <p:spPr>
            <a:xfrm>
              <a:off x="4970213" y="2054941"/>
              <a:ext cx="35785" cy="46800"/>
            </a:xfrm>
            <a:custGeom>
              <a:avLst/>
              <a:gdLst/>
              <a:ahLst/>
              <a:cxnLst/>
              <a:rect l="l" t="t" r="r" b="b"/>
              <a:pathLst>
                <a:path w="1215" h="1589" extrusionOk="0">
                  <a:moveTo>
                    <a:pt x="607" y="1"/>
                  </a:moveTo>
                  <a:cubicBezTo>
                    <a:pt x="567" y="1"/>
                    <a:pt x="527" y="19"/>
                    <a:pt x="500" y="54"/>
                  </a:cubicBezTo>
                  <a:cubicBezTo>
                    <a:pt x="322" y="268"/>
                    <a:pt x="1" y="679"/>
                    <a:pt x="1" y="1000"/>
                  </a:cubicBezTo>
                  <a:cubicBezTo>
                    <a:pt x="1" y="1321"/>
                    <a:pt x="268" y="1589"/>
                    <a:pt x="607" y="1589"/>
                  </a:cubicBezTo>
                  <a:cubicBezTo>
                    <a:pt x="946" y="1589"/>
                    <a:pt x="1214" y="1321"/>
                    <a:pt x="1214" y="1000"/>
                  </a:cubicBezTo>
                  <a:cubicBezTo>
                    <a:pt x="1214" y="679"/>
                    <a:pt x="893" y="268"/>
                    <a:pt x="714" y="54"/>
                  </a:cubicBezTo>
                  <a:cubicBezTo>
                    <a:pt x="688" y="19"/>
                    <a:pt x="648" y="1"/>
                    <a:pt x="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6"/>
            <p:cNvSpPr/>
            <p:nvPr/>
          </p:nvSpPr>
          <p:spPr>
            <a:xfrm>
              <a:off x="4855137" y="2113819"/>
              <a:ext cx="35225" cy="46800"/>
            </a:xfrm>
            <a:custGeom>
              <a:avLst/>
              <a:gdLst/>
              <a:ahLst/>
              <a:cxnLst/>
              <a:rect l="l" t="t" r="r" b="b"/>
              <a:pathLst>
                <a:path w="1196" h="1589" extrusionOk="0">
                  <a:moveTo>
                    <a:pt x="607" y="0"/>
                  </a:moveTo>
                  <a:cubicBezTo>
                    <a:pt x="567" y="0"/>
                    <a:pt x="527" y="18"/>
                    <a:pt x="500" y="54"/>
                  </a:cubicBezTo>
                  <a:cubicBezTo>
                    <a:pt x="321" y="250"/>
                    <a:pt x="0" y="678"/>
                    <a:pt x="0" y="981"/>
                  </a:cubicBezTo>
                  <a:cubicBezTo>
                    <a:pt x="0" y="1320"/>
                    <a:pt x="268" y="1588"/>
                    <a:pt x="607" y="1588"/>
                  </a:cubicBezTo>
                  <a:cubicBezTo>
                    <a:pt x="928" y="1588"/>
                    <a:pt x="1196" y="1320"/>
                    <a:pt x="1196" y="981"/>
                  </a:cubicBezTo>
                  <a:cubicBezTo>
                    <a:pt x="1196" y="678"/>
                    <a:pt x="892" y="250"/>
                    <a:pt x="714" y="54"/>
                  </a:cubicBezTo>
                  <a:cubicBezTo>
                    <a:pt x="687" y="18"/>
                    <a:pt x="647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6"/>
            <p:cNvSpPr/>
            <p:nvPr/>
          </p:nvSpPr>
          <p:spPr>
            <a:xfrm>
              <a:off x="4931864" y="2113819"/>
              <a:ext cx="35225" cy="46800"/>
            </a:xfrm>
            <a:custGeom>
              <a:avLst/>
              <a:gdLst/>
              <a:ahLst/>
              <a:cxnLst/>
              <a:rect l="l" t="t" r="r" b="b"/>
              <a:pathLst>
                <a:path w="1196" h="1589" extrusionOk="0">
                  <a:moveTo>
                    <a:pt x="607" y="0"/>
                  </a:moveTo>
                  <a:cubicBezTo>
                    <a:pt x="567" y="0"/>
                    <a:pt x="527" y="18"/>
                    <a:pt x="500" y="54"/>
                  </a:cubicBezTo>
                  <a:cubicBezTo>
                    <a:pt x="321" y="250"/>
                    <a:pt x="0" y="678"/>
                    <a:pt x="0" y="981"/>
                  </a:cubicBezTo>
                  <a:cubicBezTo>
                    <a:pt x="0" y="1320"/>
                    <a:pt x="268" y="1588"/>
                    <a:pt x="607" y="1588"/>
                  </a:cubicBezTo>
                  <a:cubicBezTo>
                    <a:pt x="928" y="1588"/>
                    <a:pt x="1196" y="1320"/>
                    <a:pt x="1196" y="981"/>
                  </a:cubicBezTo>
                  <a:cubicBezTo>
                    <a:pt x="1196" y="678"/>
                    <a:pt x="892" y="250"/>
                    <a:pt x="714" y="54"/>
                  </a:cubicBezTo>
                  <a:cubicBezTo>
                    <a:pt x="687" y="18"/>
                    <a:pt x="647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6"/>
            <p:cNvSpPr/>
            <p:nvPr/>
          </p:nvSpPr>
          <p:spPr>
            <a:xfrm>
              <a:off x="4816759" y="2054941"/>
              <a:ext cx="23680" cy="46800"/>
            </a:xfrm>
            <a:custGeom>
              <a:avLst/>
              <a:gdLst/>
              <a:ahLst/>
              <a:cxnLst/>
              <a:rect l="l" t="t" r="r" b="b"/>
              <a:pathLst>
                <a:path w="804" h="1589" extrusionOk="0">
                  <a:moveTo>
                    <a:pt x="607" y="1"/>
                  </a:moveTo>
                  <a:cubicBezTo>
                    <a:pt x="567" y="1"/>
                    <a:pt x="527" y="19"/>
                    <a:pt x="500" y="54"/>
                  </a:cubicBezTo>
                  <a:cubicBezTo>
                    <a:pt x="322" y="268"/>
                    <a:pt x="1" y="679"/>
                    <a:pt x="1" y="1000"/>
                  </a:cubicBezTo>
                  <a:cubicBezTo>
                    <a:pt x="1" y="1321"/>
                    <a:pt x="268" y="1589"/>
                    <a:pt x="607" y="1589"/>
                  </a:cubicBezTo>
                  <a:cubicBezTo>
                    <a:pt x="679" y="1589"/>
                    <a:pt x="750" y="1571"/>
                    <a:pt x="804" y="1553"/>
                  </a:cubicBezTo>
                  <a:cubicBezTo>
                    <a:pt x="572" y="1482"/>
                    <a:pt x="411" y="1250"/>
                    <a:pt x="411" y="1000"/>
                  </a:cubicBezTo>
                  <a:cubicBezTo>
                    <a:pt x="411" y="732"/>
                    <a:pt x="625" y="393"/>
                    <a:pt x="804" y="161"/>
                  </a:cubicBezTo>
                  <a:cubicBezTo>
                    <a:pt x="768" y="126"/>
                    <a:pt x="750" y="90"/>
                    <a:pt x="714" y="54"/>
                  </a:cubicBezTo>
                  <a:cubicBezTo>
                    <a:pt x="688" y="19"/>
                    <a:pt x="648" y="1"/>
                    <a:pt x="607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6"/>
            <p:cNvSpPr/>
            <p:nvPr/>
          </p:nvSpPr>
          <p:spPr>
            <a:xfrm>
              <a:off x="4893486" y="2054941"/>
              <a:ext cx="23680" cy="46800"/>
            </a:xfrm>
            <a:custGeom>
              <a:avLst/>
              <a:gdLst/>
              <a:ahLst/>
              <a:cxnLst/>
              <a:rect l="l" t="t" r="r" b="b"/>
              <a:pathLst>
                <a:path w="804" h="1589" extrusionOk="0">
                  <a:moveTo>
                    <a:pt x="607" y="1"/>
                  </a:moveTo>
                  <a:cubicBezTo>
                    <a:pt x="567" y="1"/>
                    <a:pt x="527" y="19"/>
                    <a:pt x="500" y="54"/>
                  </a:cubicBezTo>
                  <a:cubicBezTo>
                    <a:pt x="322" y="268"/>
                    <a:pt x="1" y="679"/>
                    <a:pt x="1" y="1000"/>
                  </a:cubicBezTo>
                  <a:cubicBezTo>
                    <a:pt x="1" y="1321"/>
                    <a:pt x="268" y="1589"/>
                    <a:pt x="607" y="1589"/>
                  </a:cubicBezTo>
                  <a:cubicBezTo>
                    <a:pt x="679" y="1589"/>
                    <a:pt x="750" y="1571"/>
                    <a:pt x="804" y="1553"/>
                  </a:cubicBezTo>
                  <a:cubicBezTo>
                    <a:pt x="572" y="1482"/>
                    <a:pt x="411" y="1250"/>
                    <a:pt x="411" y="1000"/>
                  </a:cubicBezTo>
                  <a:cubicBezTo>
                    <a:pt x="411" y="732"/>
                    <a:pt x="625" y="393"/>
                    <a:pt x="804" y="161"/>
                  </a:cubicBezTo>
                  <a:cubicBezTo>
                    <a:pt x="768" y="126"/>
                    <a:pt x="750" y="90"/>
                    <a:pt x="714" y="54"/>
                  </a:cubicBezTo>
                  <a:cubicBezTo>
                    <a:pt x="688" y="19"/>
                    <a:pt x="648" y="1"/>
                    <a:pt x="607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6"/>
            <p:cNvSpPr/>
            <p:nvPr/>
          </p:nvSpPr>
          <p:spPr>
            <a:xfrm>
              <a:off x="4970213" y="2054941"/>
              <a:ext cx="23680" cy="46800"/>
            </a:xfrm>
            <a:custGeom>
              <a:avLst/>
              <a:gdLst/>
              <a:ahLst/>
              <a:cxnLst/>
              <a:rect l="l" t="t" r="r" b="b"/>
              <a:pathLst>
                <a:path w="804" h="1589" extrusionOk="0">
                  <a:moveTo>
                    <a:pt x="607" y="1"/>
                  </a:moveTo>
                  <a:cubicBezTo>
                    <a:pt x="567" y="1"/>
                    <a:pt x="527" y="19"/>
                    <a:pt x="500" y="54"/>
                  </a:cubicBezTo>
                  <a:cubicBezTo>
                    <a:pt x="322" y="268"/>
                    <a:pt x="1" y="679"/>
                    <a:pt x="1" y="1000"/>
                  </a:cubicBezTo>
                  <a:cubicBezTo>
                    <a:pt x="1" y="1321"/>
                    <a:pt x="268" y="1589"/>
                    <a:pt x="607" y="1589"/>
                  </a:cubicBezTo>
                  <a:cubicBezTo>
                    <a:pt x="679" y="1589"/>
                    <a:pt x="750" y="1571"/>
                    <a:pt x="804" y="1553"/>
                  </a:cubicBezTo>
                  <a:cubicBezTo>
                    <a:pt x="572" y="1482"/>
                    <a:pt x="411" y="1250"/>
                    <a:pt x="411" y="1000"/>
                  </a:cubicBezTo>
                  <a:cubicBezTo>
                    <a:pt x="411" y="732"/>
                    <a:pt x="643" y="393"/>
                    <a:pt x="804" y="161"/>
                  </a:cubicBezTo>
                  <a:cubicBezTo>
                    <a:pt x="768" y="126"/>
                    <a:pt x="750" y="90"/>
                    <a:pt x="714" y="54"/>
                  </a:cubicBezTo>
                  <a:cubicBezTo>
                    <a:pt x="688" y="19"/>
                    <a:pt x="648" y="1"/>
                    <a:pt x="607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6"/>
            <p:cNvSpPr/>
            <p:nvPr/>
          </p:nvSpPr>
          <p:spPr>
            <a:xfrm>
              <a:off x="4855137" y="2113819"/>
              <a:ext cx="23680" cy="46800"/>
            </a:xfrm>
            <a:custGeom>
              <a:avLst/>
              <a:gdLst/>
              <a:ahLst/>
              <a:cxnLst/>
              <a:rect l="l" t="t" r="r" b="b"/>
              <a:pathLst>
                <a:path w="804" h="1589" extrusionOk="0">
                  <a:moveTo>
                    <a:pt x="607" y="0"/>
                  </a:moveTo>
                  <a:cubicBezTo>
                    <a:pt x="567" y="0"/>
                    <a:pt x="527" y="18"/>
                    <a:pt x="500" y="54"/>
                  </a:cubicBezTo>
                  <a:cubicBezTo>
                    <a:pt x="321" y="250"/>
                    <a:pt x="0" y="678"/>
                    <a:pt x="0" y="981"/>
                  </a:cubicBezTo>
                  <a:cubicBezTo>
                    <a:pt x="0" y="1320"/>
                    <a:pt x="268" y="1588"/>
                    <a:pt x="607" y="1588"/>
                  </a:cubicBezTo>
                  <a:cubicBezTo>
                    <a:pt x="678" y="1588"/>
                    <a:pt x="750" y="1570"/>
                    <a:pt x="803" y="1552"/>
                  </a:cubicBezTo>
                  <a:cubicBezTo>
                    <a:pt x="571" y="1463"/>
                    <a:pt x="411" y="1249"/>
                    <a:pt x="411" y="981"/>
                  </a:cubicBezTo>
                  <a:cubicBezTo>
                    <a:pt x="411" y="732"/>
                    <a:pt x="625" y="393"/>
                    <a:pt x="803" y="161"/>
                  </a:cubicBezTo>
                  <a:cubicBezTo>
                    <a:pt x="767" y="125"/>
                    <a:pt x="750" y="89"/>
                    <a:pt x="714" y="54"/>
                  </a:cubicBezTo>
                  <a:cubicBezTo>
                    <a:pt x="687" y="18"/>
                    <a:pt x="647" y="0"/>
                    <a:pt x="607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6"/>
            <p:cNvSpPr/>
            <p:nvPr/>
          </p:nvSpPr>
          <p:spPr>
            <a:xfrm>
              <a:off x="4931864" y="2113819"/>
              <a:ext cx="23680" cy="46800"/>
            </a:xfrm>
            <a:custGeom>
              <a:avLst/>
              <a:gdLst/>
              <a:ahLst/>
              <a:cxnLst/>
              <a:rect l="l" t="t" r="r" b="b"/>
              <a:pathLst>
                <a:path w="804" h="1589" extrusionOk="0">
                  <a:moveTo>
                    <a:pt x="607" y="0"/>
                  </a:moveTo>
                  <a:cubicBezTo>
                    <a:pt x="567" y="0"/>
                    <a:pt x="527" y="18"/>
                    <a:pt x="500" y="54"/>
                  </a:cubicBezTo>
                  <a:cubicBezTo>
                    <a:pt x="321" y="250"/>
                    <a:pt x="0" y="678"/>
                    <a:pt x="0" y="981"/>
                  </a:cubicBezTo>
                  <a:cubicBezTo>
                    <a:pt x="0" y="1320"/>
                    <a:pt x="268" y="1588"/>
                    <a:pt x="607" y="1588"/>
                  </a:cubicBezTo>
                  <a:cubicBezTo>
                    <a:pt x="678" y="1588"/>
                    <a:pt x="750" y="1570"/>
                    <a:pt x="803" y="1552"/>
                  </a:cubicBezTo>
                  <a:cubicBezTo>
                    <a:pt x="571" y="1463"/>
                    <a:pt x="411" y="1249"/>
                    <a:pt x="411" y="981"/>
                  </a:cubicBezTo>
                  <a:cubicBezTo>
                    <a:pt x="411" y="732"/>
                    <a:pt x="643" y="393"/>
                    <a:pt x="803" y="161"/>
                  </a:cubicBezTo>
                  <a:cubicBezTo>
                    <a:pt x="768" y="125"/>
                    <a:pt x="750" y="89"/>
                    <a:pt x="714" y="54"/>
                  </a:cubicBezTo>
                  <a:cubicBezTo>
                    <a:pt x="687" y="18"/>
                    <a:pt x="647" y="0"/>
                    <a:pt x="607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6"/>
            <p:cNvSpPr/>
            <p:nvPr/>
          </p:nvSpPr>
          <p:spPr>
            <a:xfrm>
              <a:off x="4739000" y="1855772"/>
              <a:ext cx="340029" cy="173446"/>
            </a:xfrm>
            <a:custGeom>
              <a:avLst/>
              <a:gdLst/>
              <a:ahLst/>
              <a:cxnLst/>
              <a:rect l="l" t="t" r="r" b="b"/>
              <a:pathLst>
                <a:path w="11545" h="5889" extrusionOk="0">
                  <a:moveTo>
                    <a:pt x="5799" y="0"/>
                  </a:moveTo>
                  <a:cubicBezTo>
                    <a:pt x="4586" y="0"/>
                    <a:pt x="3551" y="732"/>
                    <a:pt x="3105" y="1785"/>
                  </a:cubicBezTo>
                  <a:cubicBezTo>
                    <a:pt x="2980" y="1767"/>
                    <a:pt x="2873" y="1749"/>
                    <a:pt x="2748" y="1749"/>
                  </a:cubicBezTo>
                  <a:cubicBezTo>
                    <a:pt x="1160" y="1749"/>
                    <a:pt x="0" y="3533"/>
                    <a:pt x="1142" y="5193"/>
                  </a:cubicBezTo>
                  <a:cubicBezTo>
                    <a:pt x="1427" y="5621"/>
                    <a:pt x="1927" y="5888"/>
                    <a:pt x="2444" y="5888"/>
                  </a:cubicBezTo>
                  <a:lnTo>
                    <a:pt x="9671" y="5888"/>
                  </a:lnTo>
                  <a:cubicBezTo>
                    <a:pt x="10063" y="5888"/>
                    <a:pt x="10456" y="5692"/>
                    <a:pt x="10670" y="5353"/>
                  </a:cubicBezTo>
                  <a:cubicBezTo>
                    <a:pt x="11544" y="4086"/>
                    <a:pt x="10652" y="2730"/>
                    <a:pt x="9439" y="2730"/>
                  </a:cubicBezTo>
                  <a:lnTo>
                    <a:pt x="8743" y="2730"/>
                  </a:lnTo>
                  <a:cubicBezTo>
                    <a:pt x="8618" y="1196"/>
                    <a:pt x="7351" y="0"/>
                    <a:pt x="5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6"/>
            <p:cNvSpPr/>
            <p:nvPr/>
          </p:nvSpPr>
          <p:spPr>
            <a:xfrm>
              <a:off x="4750546" y="1856303"/>
              <a:ext cx="174506" cy="173446"/>
            </a:xfrm>
            <a:custGeom>
              <a:avLst/>
              <a:gdLst/>
              <a:ahLst/>
              <a:cxnLst/>
              <a:rect l="l" t="t" r="r" b="b"/>
              <a:pathLst>
                <a:path w="5925" h="5889" extrusionOk="0">
                  <a:moveTo>
                    <a:pt x="5407" y="0"/>
                  </a:moveTo>
                  <a:cubicBezTo>
                    <a:pt x="4194" y="0"/>
                    <a:pt x="3159" y="732"/>
                    <a:pt x="2713" y="1784"/>
                  </a:cubicBezTo>
                  <a:cubicBezTo>
                    <a:pt x="2588" y="1767"/>
                    <a:pt x="2481" y="1749"/>
                    <a:pt x="2356" y="1749"/>
                  </a:cubicBezTo>
                  <a:cubicBezTo>
                    <a:pt x="1035" y="1749"/>
                    <a:pt x="1" y="2998"/>
                    <a:pt x="357" y="4372"/>
                  </a:cubicBezTo>
                  <a:cubicBezTo>
                    <a:pt x="589" y="5264"/>
                    <a:pt x="1410" y="5888"/>
                    <a:pt x="2338" y="5888"/>
                  </a:cubicBezTo>
                  <a:lnTo>
                    <a:pt x="3391" y="5888"/>
                  </a:lnTo>
                  <a:cubicBezTo>
                    <a:pt x="2070" y="5888"/>
                    <a:pt x="1053" y="4639"/>
                    <a:pt x="1392" y="3265"/>
                  </a:cubicBezTo>
                  <a:cubicBezTo>
                    <a:pt x="1571" y="2587"/>
                    <a:pt x="2106" y="2034"/>
                    <a:pt x="2784" y="1838"/>
                  </a:cubicBezTo>
                  <a:cubicBezTo>
                    <a:pt x="2996" y="1782"/>
                    <a:pt x="3201" y="1754"/>
                    <a:pt x="3399" y="1754"/>
                  </a:cubicBezTo>
                  <a:cubicBezTo>
                    <a:pt x="3518" y="1754"/>
                    <a:pt x="3634" y="1764"/>
                    <a:pt x="3748" y="1784"/>
                  </a:cubicBezTo>
                  <a:cubicBezTo>
                    <a:pt x="4122" y="892"/>
                    <a:pt x="4943" y="214"/>
                    <a:pt x="5924" y="54"/>
                  </a:cubicBezTo>
                  <a:cubicBezTo>
                    <a:pt x="5764" y="18"/>
                    <a:pt x="5585" y="0"/>
                    <a:pt x="5407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76"/>
          <p:cNvGrpSpPr/>
          <p:nvPr/>
        </p:nvGrpSpPr>
        <p:grpSpPr>
          <a:xfrm>
            <a:off x="7309661" y="2899614"/>
            <a:ext cx="512660" cy="430195"/>
            <a:chOff x="2714104" y="1879424"/>
            <a:chExt cx="306927" cy="257540"/>
          </a:xfrm>
        </p:grpSpPr>
        <p:sp>
          <p:nvSpPr>
            <p:cNvPr id="1203" name="Google Shape;1203;p76"/>
            <p:cNvSpPr/>
            <p:nvPr/>
          </p:nvSpPr>
          <p:spPr>
            <a:xfrm>
              <a:off x="2824468" y="1949849"/>
              <a:ext cx="86738" cy="118782"/>
            </a:xfrm>
            <a:custGeom>
              <a:avLst/>
              <a:gdLst/>
              <a:ahLst/>
              <a:cxnLst/>
              <a:rect l="l" t="t" r="r" b="b"/>
              <a:pathLst>
                <a:path w="2945" h="4033" extrusionOk="0">
                  <a:moveTo>
                    <a:pt x="1481" y="0"/>
                  </a:moveTo>
                  <a:cubicBezTo>
                    <a:pt x="1441" y="0"/>
                    <a:pt x="1401" y="18"/>
                    <a:pt x="1374" y="54"/>
                  </a:cubicBezTo>
                  <a:cubicBezTo>
                    <a:pt x="1035" y="446"/>
                    <a:pt x="0" y="1677"/>
                    <a:pt x="0" y="2570"/>
                  </a:cubicBezTo>
                  <a:cubicBezTo>
                    <a:pt x="0" y="3372"/>
                    <a:pt x="660" y="4033"/>
                    <a:pt x="1481" y="4033"/>
                  </a:cubicBezTo>
                  <a:cubicBezTo>
                    <a:pt x="2284" y="4033"/>
                    <a:pt x="2944" y="3372"/>
                    <a:pt x="2944" y="2570"/>
                  </a:cubicBezTo>
                  <a:cubicBezTo>
                    <a:pt x="2944" y="1677"/>
                    <a:pt x="1927" y="446"/>
                    <a:pt x="1588" y="54"/>
                  </a:cubicBezTo>
                  <a:cubicBezTo>
                    <a:pt x="1561" y="18"/>
                    <a:pt x="1521" y="0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6"/>
            <p:cNvSpPr/>
            <p:nvPr/>
          </p:nvSpPr>
          <p:spPr>
            <a:xfrm>
              <a:off x="2824468" y="1949849"/>
              <a:ext cx="58876" cy="118782"/>
            </a:xfrm>
            <a:custGeom>
              <a:avLst/>
              <a:gdLst/>
              <a:ahLst/>
              <a:cxnLst/>
              <a:rect l="l" t="t" r="r" b="b"/>
              <a:pathLst>
                <a:path w="1999" h="4033" extrusionOk="0">
                  <a:moveTo>
                    <a:pt x="1481" y="0"/>
                  </a:moveTo>
                  <a:cubicBezTo>
                    <a:pt x="1441" y="0"/>
                    <a:pt x="1401" y="18"/>
                    <a:pt x="1374" y="54"/>
                  </a:cubicBezTo>
                  <a:cubicBezTo>
                    <a:pt x="1035" y="446"/>
                    <a:pt x="0" y="1677"/>
                    <a:pt x="0" y="2570"/>
                  </a:cubicBezTo>
                  <a:cubicBezTo>
                    <a:pt x="0" y="3372"/>
                    <a:pt x="660" y="4033"/>
                    <a:pt x="1481" y="4033"/>
                  </a:cubicBezTo>
                  <a:cubicBezTo>
                    <a:pt x="1660" y="4033"/>
                    <a:pt x="1838" y="3997"/>
                    <a:pt x="1999" y="3943"/>
                  </a:cubicBezTo>
                  <a:cubicBezTo>
                    <a:pt x="1446" y="3729"/>
                    <a:pt x="1035" y="3194"/>
                    <a:pt x="1035" y="2570"/>
                  </a:cubicBezTo>
                  <a:cubicBezTo>
                    <a:pt x="1035" y="1927"/>
                    <a:pt x="1570" y="1106"/>
                    <a:pt x="1999" y="553"/>
                  </a:cubicBezTo>
                  <a:cubicBezTo>
                    <a:pt x="1838" y="339"/>
                    <a:pt x="1677" y="161"/>
                    <a:pt x="1588" y="54"/>
                  </a:cubicBezTo>
                  <a:cubicBezTo>
                    <a:pt x="1561" y="18"/>
                    <a:pt x="1521" y="0"/>
                    <a:pt x="1481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6"/>
            <p:cNvSpPr/>
            <p:nvPr/>
          </p:nvSpPr>
          <p:spPr>
            <a:xfrm>
              <a:off x="2714104" y="1979803"/>
              <a:ext cx="260684" cy="157159"/>
            </a:xfrm>
            <a:custGeom>
              <a:avLst/>
              <a:gdLst/>
              <a:ahLst/>
              <a:cxnLst/>
              <a:rect l="l" t="t" r="r" b="b"/>
              <a:pathLst>
                <a:path w="8851" h="5336" extrusionOk="0">
                  <a:moveTo>
                    <a:pt x="1303" y="0"/>
                  </a:moveTo>
                  <a:cubicBezTo>
                    <a:pt x="1263" y="0"/>
                    <a:pt x="1223" y="18"/>
                    <a:pt x="1196" y="54"/>
                  </a:cubicBezTo>
                  <a:lnTo>
                    <a:pt x="72" y="1356"/>
                  </a:lnTo>
                  <a:cubicBezTo>
                    <a:pt x="0" y="1428"/>
                    <a:pt x="54" y="1553"/>
                    <a:pt x="161" y="1553"/>
                  </a:cubicBezTo>
                  <a:lnTo>
                    <a:pt x="910" y="1553"/>
                  </a:lnTo>
                  <a:cubicBezTo>
                    <a:pt x="1035" y="2498"/>
                    <a:pt x="1463" y="3372"/>
                    <a:pt x="2141" y="4050"/>
                  </a:cubicBezTo>
                  <a:cubicBezTo>
                    <a:pt x="2962" y="4871"/>
                    <a:pt x="4051" y="5335"/>
                    <a:pt x="5228" y="5335"/>
                  </a:cubicBezTo>
                  <a:cubicBezTo>
                    <a:pt x="6388" y="5335"/>
                    <a:pt x="7476" y="4871"/>
                    <a:pt x="8315" y="4050"/>
                  </a:cubicBezTo>
                  <a:cubicBezTo>
                    <a:pt x="8476" y="3890"/>
                    <a:pt x="8618" y="3711"/>
                    <a:pt x="8743" y="3533"/>
                  </a:cubicBezTo>
                  <a:cubicBezTo>
                    <a:pt x="8850" y="3390"/>
                    <a:pt x="8850" y="3176"/>
                    <a:pt x="8725" y="3051"/>
                  </a:cubicBezTo>
                  <a:cubicBezTo>
                    <a:pt x="8708" y="3016"/>
                    <a:pt x="8672" y="2980"/>
                    <a:pt x="8636" y="2962"/>
                  </a:cubicBezTo>
                  <a:cubicBezTo>
                    <a:pt x="8583" y="2926"/>
                    <a:pt x="8493" y="2891"/>
                    <a:pt x="8422" y="2891"/>
                  </a:cubicBezTo>
                  <a:cubicBezTo>
                    <a:pt x="8297" y="2891"/>
                    <a:pt x="8172" y="2962"/>
                    <a:pt x="8101" y="3069"/>
                  </a:cubicBezTo>
                  <a:cubicBezTo>
                    <a:pt x="7494" y="3872"/>
                    <a:pt x="6584" y="4407"/>
                    <a:pt x="5532" y="4514"/>
                  </a:cubicBezTo>
                  <a:lnTo>
                    <a:pt x="5228" y="4514"/>
                  </a:lnTo>
                  <a:cubicBezTo>
                    <a:pt x="3462" y="4514"/>
                    <a:pt x="1999" y="3230"/>
                    <a:pt x="1713" y="1553"/>
                  </a:cubicBezTo>
                  <a:lnTo>
                    <a:pt x="2445" y="1553"/>
                  </a:lnTo>
                  <a:cubicBezTo>
                    <a:pt x="2534" y="1553"/>
                    <a:pt x="2587" y="1428"/>
                    <a:pt x="2534" y="1356"/>
                  </a:cubicBezTo>
                  <a:lnTo>
                    <a:pt x="1410" y="54"/>
                  </a:lnTo>
                  <a:cubicBezTo>
                    <a:pt x="1383" y="18"/>
                    <a:pt x="1343" y="0"/>
                    <a:pt x="1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6"/>
            <p:cNvSpPr/>
            <p:nvPr/>
          </p:nvSpPr>
          <p:spPr>
            <a:xfrm>
              <a:off x="2759816" y="1879424"/>
              <a:ext cx="261214" cy="160840"/>
            </a:xfrm>
            <a:custGeom>
              <a:avLst/>
              <a:gdLst/>
              <a:ahLst/>
              <a:cxnLst/>
              <a:rect l="l" t="t" r="r" b="b"/>
              <a:pathLst>
                <a:path w="8869" h="5461" extrusionOk="0">
                  <a:moveTo>
                    <a:pt x="3676" y="0"/>
                  </a:moveTo>
                  <a:cubicBezTo>
                    <a:pt x="2499" y="0"/>
                    <a:pt x="1410" y="464"/>
                    <a:pt x="589" y="1285"/>
                  </a:cubicBezTo>
                  <a:cubicBezTo>
                    <a:pt x="429" y="1446"/>
                    <a:pt x="286" y="1624"/>
                    <a:pt x="143" y="1802"/>
                  </a:cubicBezTo>
                  <a:cubicBezTo>
                    <a:pt x="1" y="1999"/>
                    <a:pt x="72" y="2302"/>
                    <a:pt x="304" y="2409"/>
                  </a:cubicBezTo>
                  <a:lnTo>
                    <a:pt x="322" y="2409"/>
                  </a:lnTo>
                  <a:cubicBezTo>
                    <a:pt x="369" y="2430"/>
                    <a:pt x="420" y="2440"/>
                    <a:pt x="472" y="2440"/>
                  </a:cubicBezTo>
                  <a:cubicBezTo>
                    <a:pt x="598" y="2440"/>
                    <a:pt x="728" y="2380"/>
                    <a:pt x="804" y="2266"/>
                  </a:cubicBezTo>
                  <a:cubicBezTo>
                    <a:pt x="1446" y="1392"/>
                    <a:pt x="2499" y="821"/>
                    <a:pt x="3676" y="821"/>
                  </a:cubicBezTo>
                  <a:cubicBezTo>
                    <a:pt x="5478" y="821"/>
                    <a:pt x="6977" y="2159"/>
                    <a:pt x="7191" y="3908"/>
                  </a:cubicBezTo>
                  <a:lnTo>
                    <a:pt x="6424" y="3908"/>
                  </a:lnTo>
                  <a:cubicBezTo>
                    <a:pt x="6317" y="3908"/>
                    <a:pt x="6263" y="4033"/>
                    <a:pt x="6335" y="4104"/>
                  </a:cubicBezTo>
                  <a:lnTo>
                    <a:pt x="7459" y="5407"/>
                  </a:lnTo>
                  <a:cubicBezTo>
                    <a:pt x="7486" y="5442"/>
                    <a:pt x="7526" y="5460"/>
                    <a:pt x="7566" y="5460"/>
                  </a:cubicBezTo>
                  <a:cubicBezTo>
                    <a:pt x="7606" y="5460"/>
                    <a:pt x="7646" y="5442"/>
                    <a:pt x="7673" y="5407"/>
                  </a:cubicBezTo>
                  <a:lnTo>
                    <a:pt x="8797" y="4104"/>
                  </a:lnTo>
                  <a:cubicBezTo>
                    <a:pt x="8868" y="4033"/>
                    <a:pt x="8815" y="3908"/>
                    <a:pt x="8708" y="3908"/>
                  </a:cubicBezTo>
                  <a:lnTo>
                    <a:pt x="8012" y="3908"/>
                  </a:lnTo>
                  <a:cubicBezTo>
                    <a:pt x="7905" y="2909"/>
                    <a:pt x="7477" y="1999"/>
                    <a:pt x="6763" y="1285"/>
                  </a:cubicBezTo>
                  <a:cubicBezTo>
                    <a:pt x="5924" y="464"/>
                    <a:pt x="4836" y="0"/>
                    <a:pt x="3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6"/>
            <p:cNvSpPr/>
            <p:nvPr/>
          </p:nvSpPr>
          <p:spPr>
            <a:xfrm>
              <a:off x="2714104" y="1979803"/>
              <a:ext cx="47330" cy="45740"/>
            </a:xfrm>
            <a:custGeom>
              <a:avLst/>
              <a:gdLst/>
              <a:ahLst/>
              <a:cxnLst/>
              <a:rect l="l" t="t" r="r" b="b"/>
              <a:pathLst>
                <a:path w="1607" h="1553" extrusionOk="0">
                  <a:moveTo>
                    <a:pt x="1303" y="0"/>
                  </a:moveTo>
                  <a:cubicBezTo>
                    <a:pt x="1263" y="0"/>
                    <a:pt x="1223" y="18"/>
                    <a:pt x="1196" y="54"/>
                  </a:cubicBezTo>
                  <a:lnTo>
                    <a:pt x="72" y="1356"/>
                  </a:lnTo>
                  <a:cubicBezTo>
                    <a:pt x="0" y="1428"/>
                    <a:pt x="54" y="1553"/>
                    <a:pt x="161" y="1553"/>
                  </a:cubicBezTo>
                  <a:lnTo>
                    <a:pt x="785" y="1553"/>
                  </a:lnTo>
                  <a:cubicBezTo>
                    <a:pt x="678" y="1553"/>
                    <a:pt x="625" y="1428"/>
                    <a:pt x="696" y="1356"/>
                  </a:cubicBezTo>
                  <a:lnTo>
                    <a:pt x="1606" y="286"/>
                  </a:lnTo>
                  <a:lnTo>
                    <a:pt x="1410" y="54"/>
                  </a:lnTo>
                  <a:cubicBezTo>
                    <a:pt x="1383" y="18"/>
                    <a:pt x="1343" y="0"/>
                    <a:pt x="1303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6"/>
            <p:cNvSpPr/>
            <p:nvPr/>
          </p:nvSpPr>
          <p:spPr>
            <a:xfrm>
              <a:off x="2740907" y="2025516"/>
              <a:ext cx="136129" cy="111448"/>
            </a:xfrm>
            <a:custGeom>
              <a:avLst/>
              <a:gdLst/>
              <a:ahLst/>
              <a:cxnLst/>
              <a:rect l="l" t="t" r="r" b="b"/>
              <a:pathLst>
                <a:path w="4622" h="3784" extrusionOk="0">
                  <a:moveTo>
                    <a:pt x="0" y="1"/>
                  </a:moveTo>
                  <a:cubicBezTo>
                    <a:pt x="125" y="946"/>
                    <a:pt x="553" y="1820"/>
                    <a:pt x="1231" y="2498"/>
                  </a:cubicBezTo>
                  <a:cubicBezTo>
                    <a:pt x="2052" y="3319"/>
                    <a:pt x="3141" y="3783"/>
                    <a:pt x="4318" y="3783"/>
                  </a:cubicBezTo>
                  <a:cubicBezTo>
                    <a:pt x="4425" y="3783"/>
                    <a:pt x="4514" y="3765"/>
                    <a:pt x="4622" y="3765"/>
                  </a:cubicBezTo>
                  <a:cubicBezTo>
                    <a:pt x="3587" y="3694"/>
                    <a:pt x="2605" y="3248"/>
                    <a:pt x="1856" y="2498"/>
                  </a:cubicBezTo>
                  <a:cubicBezTo>
                    <a:pt x="1160" y="1820"/>
                    <a:pt x="732" y="946"/>
                    <a:pt x="607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6"/>
            <p:cNvSpPr/>
            <p:nvPr/>
          </p:nvSpPr>
          <p:spPr>
            <a:xfrm>
              <a:off x="2877013" y="2064925"/>
              <a:ext cx="94101" cy="47860"/>
            </a:xfrm>
            <a:custGeom>
              <a:avLst/>
              <a:gdLst/>
              <a:ahLst/>
              <a:cxnLst/>
              <a:rect l="l" t="t" r="r" b="b"/>
              <a:pathLst>
                <a:path w="3195" h="1625" extrusionOk="0">
                  <a:moveTo>
                    <a:pt x="2891" y="1"/>
                  </a:moveTo>
                  <a:cubicBezTo>
                    <a:pt x="2766" y="1"/>
                    <a:pt x="2641" y="72"/>
                    <a:pt x="2570" y="179"/>
                  </a:cubicBezTo>
                  <a:cubicBezTo>
                    <a:pt x="1963" y="982"/>
                    <a:pt x="1053" y="1535"/>
                    <a:pt x="1" y="1624"/>
                  </a:cubicBezTo>
                  <a:lnTo>
                    <a:pt x="322" y="1624"/>
                  </a:lnTo>
                  <a:cubicBezTo>
                    <a:pt x="1499" y="1624"/>
                    <a:pt x="2552" y="1036"/>
                    <a:pt x="3194" y="161"/>
                  </a:cubicBezTo>
                  <a:cubicBezTo>
                    <a:pt x="3177" y="126"/>
                    <a:pt x="3141" y="90"/>
                    <a:pt x="3105" y="72"/>
                  </a:cubicBezTo>
                  <a:cubicBezTo>
                    <a:pt x="3052" y="36"/>
                    <a:pt x="2962" y="1"/>
                    <a:pt x="2891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6"/>
            <p:cNvSpPr/>
            <p:nvPr/>
          </p:nvSpPr>
          <p:spPr>
            <a:xfrm>
              <a:off x="2759816" y="1879954"/>
              <a:ext cx="117221" cy="71363"/>
            </a:xfrm>
            <a:custGeom>
              <a:avLst/>
              <a:gdLst/>
              <a:ahLst/>
              <a:cxnLst/>
              <a:rect l="l" t="t" r="r" b="b"/>
              <a:pathLst>
                <a:path w="3980" h="2423" extrusionOk="0">
                  <a:moveTo>
                    <a:pt x="3676" y="0"/>
                  </a:moveTo>
                  <a:cubicBezTo>
                    <a:pt x="2499" y="0"/>
                    <a:pt x="1410" y="446"/>
                    <a:pt x="589" y="1267"/>
                  </a:cubicBezTo>
                  <a:cubicBezTo>
                    <a:pt x="429" y="1428"/>
                    <a:pt x="286" y="1606"/>
                    <a:pt x="143" y="1784"/>
                  </a:cubicBezTo>
                  <a:cubicBezTo>
                    <a:pt x="1" y="1998"/>
                    <a:pt x="72" y="2284"/>
                    <a:pt x="304" y="2391"/>
                  </a:cubicBezTo>
                  <a:lnTo>
                    <a:pt x="322" y="2391"/>
                  </a:lnTo>
                  <a:cubicBezTo>
                    <a:pt x="371" y="2413"/>
                    <a:pt x="423" y="2423"/>
                    <a:pt x="476" y="2423"/>
                  </a:cubicBezTo>
                  <a:cubicBezTo>
                    <a:pt x="594" y="2423"/>
                    <a:pt x="711" y="2371"/>
                    <a:pt x="786" y="2284"/>
                  </a:cubicBezTo>
                  <a:cubicBezTo>
                    <a:pt x="679" y="2141"/>
                    <a:pt x="661" y="1945"/>
                    <a:pt x="768" y="1784"/>
                  </a:cubicBezTo>
                  <a:cubicBezTo>
                    <a:pt x="911" y="1606"/>
                    <a:pt x="1053" y="1428"/>
                    <a:pt x="1214" y="1267"/>
                  </a:cubicBezTo>
                  <a:cubicBezTo>
                    <a:pt x="1963" y="518"/>
                    <a:pt x="2927" y="71"/>
                    <a:pt x="3980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6"/>
            <p:cNvSpPr/>
            <p:nvPr/>
          </p:nvSpPr>
          <p:spPr>
            <a:xfrm>
              <a:off x="2877013" y="1903606"/>
              <a:ext cx="113009" cy="90920"/>
            </a:xfrm>
            <a:custGeom>
              <a:avLst/>
              <a:gdLst/>
              <a:ahLst/>
              <a:cxnLst/>
              <a:rect l="l" t="t" r="r" b="b"/>
              <a:pathLst>
                <a:path w="3837" h="3087" extrusionOk="0">
                  <a:moveTo>
                    <a:pt x="1" y="0"/>
                  </a:moveTo>
                  <a:cubicBezTo>
                    <a:pt x="1660" y="143"/>
                    <a:pt x="2998" y="1445"/>
                    <a:pt x="3212" y="3087"/>
                  </a:cubicBezTo>
                  <a:lnTo>
                    <a:pt x="3837" y="3087"/>
                  </a:lnTo>
                  <a:cubicBezTo>
                    <a:pt x="3605" y="1338"/>
                    <a:pt x="2124" y="0"/>
                    <a:pt x="322" y="0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6"/>
            <p:cNvSpPr/>
            <p:nvPr/>
          </p:nvSpPr>
          <p:spPr>
            <a:xfrm>
              <a:off x="2944286" y="1994501"/>
              <a:ext cx="47860" cy="45769"/>
            </a:xfrm>
            <a:custGeom>
              <a:avLst/>
              <a:gdLst/>
              <a:ahLst/>
              <a:cxnLst/>
              <a:rect l="l" t="t" r="r" b="b"/>
              <a:pathLst>
                <a:path w="1625" h="1554" extrusionOk="0">
                  <a:moveTo>
                    <a:pt x="161" y="1"/>
                  </a:moveTo>
                  <a:cubicBezTo>
                    <a:pt x="54" y="1"/>
                    <a:pt x="0" y="126"/>
                    <a:pt x="72" y="197"/>
                  </a:cubicBezTo>
                  <a:lnTo>
                    <a:pt x="1196" y="1500"/>
                  </a:lnTo>
                  <a:cubicBezTo>
                    <a:pt x="1223" y="1535"/>
                    <a:pt x="1263" y="1553"/>
                    <a:pt x="1303" y="1553"/>
                  </a:cubicBezTo>
                  <a:cubicBezTo>
                    <a:pt x="1343" y="1553"/>
                    <a:pt x="1383" y="1535"/>
                    <a:pt x="1410" y="1500"/>
                  </a:cubicBezTo>
                  <a:lnTo>
                    <a:pt x="1624" y="1268"/>
                  </a:lnTo>
                  <a:lnTo>
                    <a:pt x="696" y="197"/>
                  </a:lnTo>
                  <a:cubicBezTo>
                    <a:pt x="625" y="126"/>
                    <a:pt x="678" y="1"/>
                    <a:pt x="785" y="1"/>
                  </a:cubicBezTo>
                  <a:close/>
                </a:path>
              </a:pathLst>
            </a:custGeom>
            <a:solidFill>
              <a:schemeClr val="dk1">
                <a:alpha val="8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7879" flipH="1">
            <a:off x="-304114" y="2956514"/>
            <a:ext cx="2989532" cy="135030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2"/>
          <p:cNvSpPr txBox="1">
            <a:spLocks noGrp="1"/>
          </p:cNvSpPr>
          <p:nvPr>
            <p:ph type="subTitle" idx="1"/>
          </p:nvPr>
        </p:nvSpPr>
        <p:spPr>
          <a:xfrm>
            <a:off x="2144839" y="2904375"/>
            <a:ext cx="5061177" cy="291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All purpose cleaners are safe for cleaning around kids and pets. Designed to cut grease and grime everywhere in your home. Our botanical disinfectants kill 99.9% of household germs on hard non-porous surfaces with no rinse required.</a:t>
            </a:r>
            <a:endParaRPr dirty="0"/>
          </a:p>
        </p:txBody>
      </p:sp>
      <p:pic>
        <p:nvPicPr>
          <p:cNvPr id="794" name="Google Shape;794;p62"/>
          <p:cNvPicPr preferRelativeResize="0"/>
          <p:nvPr/>
        </p:nvPicPr>
        <p:blipFill rotWithShape="1">
          <a:blip r:embed="rId4">
            <a:alphaModFix/>
          </a:blip>
          <a:srcRect l="39914" t="10411" r="46470" b="58114"/>
          <a:stretch/>
        </p:blipFill>
        <p:spPr>
          <a:xfrm rot="-3060001" flipH="1">
            <a:off x="2721344" y="563855"/>
            <a:ext cx="480175" cy="6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2"/>
          <p:cNvPicPr preferRelativeResize="0"/>
          <p:nvPr/>
        </p:nvPicPr>
        <p:blipFill rotWithShape="1">
          <a:blip r:embed="rId4">
            <a:alphaModFix/>
          </a:blip>
          <a:srcRect l="42805" t="58601" r="39242" b="9923"/>
          <a:stretch/>
        </p:blipFill>
        <p:spPr>
          <a:xfrm rot="1784270" flipH="1">
            <a:off x="3340733" y="395128"/>
            <a:ext cx="396574" cy="3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2"/>
          <p:cNvSpPr txBox="1">
            <a:spLocks noGrp="1"/>
          </p:cNvSpPr>
          <p:nvPr>
            <p:ph type="ctrTitle"/>
          </p:nvPr>
        </p:nvSpPr>
        <p:spPr>
          <a:xfrm rot="179960">
            <a:off x="1924657" y="1138935"/>
            <a:ext cx="7226979" cy="1723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7200" dirty="0"/>
              <a:t>Everyday messes meet their match</a:t>
            </a:r>
          </a:p>
        </p:txBody>
      </p:sp>
      <p:pic>
        <p:nvPicPr>
          <p:cNvPr id="1026" name="Picture 2" descr="Colorful dishes in sudsy water.">
            <a:extLst>
              <a:ext uri="{FF2B5EF4-FFF2-40B4-BE49-F238E27FC236}">
                <a16:creationId xmlns:a16="http://schemas.microsoft.com/office/drawing/2014/main" id="{5FBE0800-1542-421A-970F-DBEACA8A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38" y="3344951"/>
            <a:ext cx="2569593" cy="179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5"/>
          <p:cNvSpPr txBox="1">
            <a:spLocks noGrp="1"/>
          </p:cNvSpPr>
          <p:nvPr>
            <p:ph type="subTitle" idx="1"/>
          </p:nvPr>
        </p:nvSpPr>
        <p:spPr>
          <a:xfrm>
            <a:off x="172340" y="2715533"/>
            <a:ext cx="4768149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EPA Safer Choice certified dish products are safe for you and your family. Make sink time more enjoyable with scents from 100% essential oils and botanical ingredients. Clean up is a breeze with </a:t>
            </a:r>
            <a:r>
              <a:rPr lang="en-US" dirty="0" err="1"/>
              <a:t>biobased</a:t>
            </a:r>
            <a:r>
              <a:rPr lang="en-US" dirty="0"/>
              <a:t> and mineral based auto dish packs.</a:t>
            </a:r>
            <a:endParaRPr dirty="0"/>
          </a:p>
        </p:txBody>
      </p:sp>
      <p:pic>
        <p:nvPicPr>
          <p:cNvPr id="848" name="Google Shape;848;p65"/>
          <p:cNvPicPr preferRelativeResize="0"/>
          <p:nvPr/>
        </p:nvPicPr>
        <p:blipFill rotWithShape="1">
          <a:blip r:embed="rId3">
            <a:alphaModFix/>
          </a:blip>
          <a:srcRect l="14080" t="12641" r="15516" b="14747"/>
          <a:stretch/>
        </p:blipFill>
        <p:spPr>
          <a:xfrm rot="-5985160">
            <a:off x="5036575" y="-114973"/>
            <a:ext cx="2617116" cy="149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5"/>
          <p:cNvPicPr preferRelativeResize="0"/>
          <p:nvPr/>
        </p:nvPicPr>
        <p:blipFill rotWithShape="1">
          <a:blip r:embed="rId4">
            <a:alphaModFix/>
          </a:blip>
          <a:srcRect l="34016" t="4954" r="34896" b="4954"/>
          <a:stretch/>
        </p:blipFill>
        <p:spPr>
          <a:xfrm rot="-6849776" flipH="1">
            <a:off x="7858109" y="1538444"/>
            <a:ext cx="1442674" cy="230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5"/>
          <p:cNvPicPr preferRelativeResize="0"/>
          <p:nvPr/>
        </p:nvPicPr>
        <p:blipFill rotWithShape="1">
          <a:blip r:embed="rId5">
            <a:alphaModFix/>
          </a:blip>
          <a:srcRect l="20245" r="20245"/>
          <a:stretch/>
        </p:blipFill>
        <p:spPr>
          <a:xfrm rot="987951">
            <a:off x="6774813" y="327325"/>
            <a:ext cx="2518878" cy="242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5"/>
          <p:cNvPicPr preferRelativeResize="0"/>
          <p:nvPr/>
        </p:nvPicPr>
        <p:blipFill rotWithShape="1">
          <a:blip r:embed="rId6">
            <a:alphaModFix/>
          </a:blip>
          <a:srcRect l="35176" t="17351" r="35176" b="17344"/>
          <a:stretch/>
        </p:blipFill>
        <p:spPr>
          <a:xfrm rot="3938579">
            <a:off x="8517177" y="-251334"/>
            <a:ext cx="610154" cy="74245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65"/>
          <p:cNvSpPr txBox="1">
            <a:spLocks noGrp="1"/>
          </p:cNvSpPr>
          <p:nvPr>
            <p:ph type="ctrTitle" idx="2"/>
          </p:nvPr>
        </p:nvSpPr>
        <p:spPr>
          <a:xfrm rot="-240041">
            <a:off x="-66833" y="184680"/>
            <a:ext cx="4772931" cy="1540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Tackle Dishes with Confidence</a:t>
            </a:r>
            <a:endParaRPr dirty="0"/>
          </a:p>
        </p:txBody>
      </p:sp>
      <p:pic>
        <p:nvPicPr>
          <p:cNvPr id="854" name="Google Shape;854;p65"/>
          <p:cNvPicPr preferRelativeResize="0"/>
          <p:nvPr/>
        </p:nvPicPr>
        <p:blipFill rotWithShape="1">
          <a:blip r:embed="rId7">
            <a:alphaModFix/>
          </a:blip>
          <a:srcRect l="39914" t="10411" r="46470" b="58114"/>
          <a:stretch/>
        </p:blipFill>
        <p:spPr>
          <a:xfrm rot="-1335571">
            <a:off x="3782336" y="802501"/>
            <a:ext cx="354840" cy="4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eventh Generation Dish Products">
            <a:extLst>
              <a:ext uri="{FF2B5EF4-FFF2-40B4-BE49-F238E27FC236}">
                <a16:creationId xmlns:a16="http://schemas.microsoft.com/office/drawing/2014/main" id="{F87AD15C-FF70-48D1-88F0-B30983E20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193" y="2789094"/>
            <a:ext cx="3857067" cy="269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66"/>
          <p:cNvPicPr preferRelativeResize="0"/>
          <p:nvPr/>
        </p:nvPicPr>
        <p:blipFill rotWithShape="1">
          <a:blip r:embed="rId3">
            <a:alphaModFix/>
          </a:blip>
          <a:srcRect l="42805" t="58601" r="39242" b="9923"/>
          <a:stretch/>
        </p:blipFill>
        <p:spPr>
          <a:xfrm rot="2020163" flipH="1">
            <a:off x="7182133" y="608984"/>
            <a:ext cx="343022" cy="33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3">
            <a:alphaModFix/>
          </a:blip>
          <a:srcRect l="42805" t="58601" r="39242" b="9923"/>
          <a:stretch/>
        </p:blipFill>
        <p:spPr>
          <a:xfrm rot="2020168" flipH="1">
            <a:off x="7303311" y="964756"/>
            <a:ext cx="511047" cy="503991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6"/>
          <p:cNvSpPr txBox="1">
            <a:spLocks noGrp="1"/>
          </p:cNvSpPr>
          <p:nvPr>
            <p:ph type="title"/>
          </p:nvPr>
        </p:nvSpPr>
        <p:spPr>
          <a:xfrm rot="-155132">
            <a:off x="1710349" y="768394"/>
            <a:ext cx="5499799" cy="841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Bio based Stain Fighters</a:t>
            </a:r>
            <a:endParaRPr dirty="0"/>
          </a:p>
        </p:txBody>
      </p:sp>
      <p:sp>
        <p:nvSpPr>
          <p:cNvPr id="860" name="Google Shape;860;p66"/>
          <p:cNvSpPr txBox="1">
            <a:spLocks noGrp="1"/>
          </p:cNvSpPr>
          <p:nvPr>
            <p:ph type="subTitle" idx="1"/>
          </p:nvPr>
        </p:nvSpPr>
        <p:spPr>
          <a:xfrm>
            <a:off x="3230880" y="2132701"/>
            <a:ext cx="4765040" cy="15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Powerful bio-enzymes lift away stubborn stains with EPA Safer Choice Certified formulas. Choose fragrance free for sensitive skin or indulge in fragrances from 100% essential oils and botanical ingredients. Clean laundry starts here.</a:t>
            </a:r>
            <a:endParaRPr dirty="0"/>
          </a:p>
        </p:txBody>
      </p:sp>
      <p:pic>
        <p:nvPicPr>
          <p:cNvPr id="861" name="Google Shape;861;p66"/>
          <p:cNvPicPr preferRelativeResize="0"/>
          <p:nvPr/>
        </p:nvPicPr>
        <p:blipFill rotWithShape="1">
          <a:blip r:embed="rId4">
            <a:alphaModFix/>
          </a:blip>
          <a:srcRect l="35176" t="17351" r="35176" b="17344"/>
          <a:stretch/>
        </p:blipFill>
        <p:spPr>
          <a:xfrm rot="-8100156">
            <a:off x="2324713" y="1256909"/>
            <a:ext cx="596929" cy="73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eventh Generation Laundry Products">
            <a:extLst>
              <a:ext uri="{FF2B5EF4-FFF2-40B4-BE49-F238E27FC236}">
                <a16:creationId xmlns:a16="http://schemas.microsoft.com/office/drawing/2014/main" id="{E1C11A27-CBE1-47A5-9B87-833F264B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12" y="3010799"/>
            <a:ext cx="3307292" cy="231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3744;p121">
            <a:extLst>
              <a:ext uri="{FF2B5EF4-FFF2-40B4-BE49-F238E27FC236}">
                <a16:creationId xmlns:a16="http://schemas.microsoft.com/office/drawing/2014/main" id="{55604094-93E8-4FF6-BEF9-69DB7AFDAA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2194" y="3891886"/>
            <a:ext cx="1674189" cy="1348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05"/>
          <p:cNvSpPr txBox="1">
            <a:spLocks noGrp="1"/>
          </p:cNvSpPr>
          <p:nvPr>
            <p:ph type="subTitle" idx="1"/>
          </p:nvPr>
        </p:nvSpPr>
        <p:spPr>
          <a:xfrm>
            <a:off x="934025" y="2733963"/>
            <a:ext cx="26655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Easily Available In The Virtual Markets And In The Goods One Too</a:t>
            </a:r>
            <a:endParaRPr dirty="0"/>
          </a:p>
        </p:txBody>
      </p:sp>
      <p:sp>
        <p:nvSpPr>
          <p:cNvPr id="2020" name="Google Shape;2020;p105"/>
          <p:cNvSpPr txBox="1">
            <a:spLocks noGrp="1"/>
          </p:cNvSpPr>
          <p:nvPr>
            <p:ph type="ctrTitle"/>
          </p:nvPr>
        </p:nvSpPr>
        <p:spPr>
          <a:xfrm rot="-132032">
            <a:off x="847815" y="1395697"/>
            <a:ext cx="2875220" cy="12131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grpSp>
        <p:nvGrpSpPr>
          <p:cNvPr id="2021" name="Google Shape;2021;p105"/>
          <p:cNvGrpSpPr/>
          <p:nvPr/>
        </p:nvGrpSpPr>
        <p:grpSpPr>
          <a:xfrm rot="275593">
            <a:off x="4444640" y="1139408"/>
            <a:ext cx="3761324" cy="2843250"/>
            <a:chOff x="720010" y="1419647"/>
            <a:chExt cx="4021500" cy="3039922"/>
          </a:xfrm>
        </p:grpSpPr>
        <p:sp>
          <p:nvSpPr>
            <p:cNvPr id="2022" name="Google Shape;2022;p105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05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05"/>
            <p:cNvSpPr/>
            <p:nvPr/>
          </p:nvSpPr>
          <p:spPr>
            <a:xfrm>
              <a:off x="2040563" y="394092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pic>
        <p:nvPicPr>
          <p:cNvPr id="2025" name="Google Shape;2025;p105"/>
          <p:cNvPicPr preferRelativeResize="0"/>
          <p:nvPr/>
        </p:nvPicPr>
        <p:blipFill rotWithShape="1">
          <a:blip r:embed="rId3">
            <a:alphaModFix/>
          </a:blip>
          <a:srcRect l="42805" t="58601" r="39242" b="9923"/>
          <a:stretch/>
        </p:blipFill>
        <p:spPr>
          <a:xfrm rot="-995225">
            <a:off x="4021339" y="1275278"/>
            <a:ext cx="280176" cy="27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05"/>
          <p:cNvPicPr preferRelativeResize="0"/>
          <p:nvPr/>
        </p:nvPicPr>
        <p:blipFill rotWithShape="1">
          <a:blip r:embed="rId4"/>
          <a:srcRect l="2013" t="7414" r="2464" b="2001"/>
          <a:stretch/>
        </p:blipFill>
        <p:spPr>
          <a:xfrm rot="275784">
            <a:off x="4579401" y="1467948"/>
            <a:ext cx="3528923" cy="172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18"/>
          <p:cNvSpPr txBox="1">
            <a:spLocks noGrp="1"/>
          </p:cNvSpPr>
          <p:nvPr>
            <p:ph type="ctrTitle"/>
          </p:nvPr>
        </p:nvSpPr>
        <p:spPr>
          <a:xfrm rot="204629">
            <a:off x="2015143" y="589094"/>
            <a:ext cx="5113556" cy="1187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378" name="Google Shape;2378;p118"/>
          <p:cNvSpPr txBox="1">
            <a:spLocks noGrp="1"/>
          </p:cNvSpPr>
          <p:nvPr>
            <p:ph type="subTitle" idx="1"/>
          </p:nvPr>
        </p:nvSpPr>
        <p:spPr>
          <a:xfrm>
            <a:off x="2642775" y="1554326"/>
            <a:ext cx="38583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GigaN.igga2sc@gmail.com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+91  620 421 838 </a:t>
            </a:r>
            <a:endParaRPr dirty="0"/>
          </a:p>
        </p:txBody>
      </p:sp>
      <p:grpSp>
        <p:nvGrpSpPr>
          <p:cNvPr id="2380" name="Google Shape;2380;p118"/>
          <p:cNvGrpSpPr/>
          <p:nvPr/>
        </p:nvGrpSpPr>
        <p:grpSpPr>
          <a:xfrm>
            <a:off x="5311310" y="3045146"/>
            <a:ext cx="501574" cy="469218"/>
            <a:chOff x="6624773" y="3129537"/>
            <a:chExt cx="471316" cy="440911"/>
          </a:xfrm>
        </p:grpSpPr>
        <p:sp>
          <p:nvSpPr>
            <p:cNvPr id="2381" name="Google Shape;2381;p118"/>
            <p:cNvSpPr/>
            <p:nvPr/>
          </p:nvSpPr>
          <p:spPr>
            <a:xfrm rot="10800000">
              <a:off x="6624773" y="3129537"/>
              <a:ext cx="471316" cy="440911"/>
            </a:xfrm>
            <a:custGeom>
              <a:avLst/>
              <a:gdLst/>
              <a:ahLst/>
              <a:cxnLst/>
              <a:rect l="l" t="t" r="r" b="b"/>
              <a:pathLst>
                <a:path w="26628" h="29701" extrusionOk="0">
                  <a:moveTo>
                    <a:pt x="14625" y="0"/>
                  </a:moveTo>
                  <a:cubicBezTo>
                    <a:pt x="13447" y="0"/>
                    <a:pt x="12366" y="75"/>
                    <a:pt x="11521" y="201"/>
                  </a:cubicBezTo>
                  <a:cubicBezTo>
                    <a:pt x="7904" y="717"/>
                    <a:pt x="4469" y="2663"/>
                    <a:pt x="2463" y="5702"/>
                  </a:cubicBezTo>
                  <a:cubicBezTo>
                    <a:pt x="122" y="9289"/>
                    <a:pt x="1" y="13909"/>
                    <a:pt x="1095" y="18013"/>
                  </a:cubicBezTo>
                  <a:cubicBezTo>
                    <a:pt x="2098" y="21690"/>
                    <a:pt x="4074" y="25216"/>
                    <a:pt x="7144" y="27435"/>
                  </a:cubicBezTo>
                  <a:cubicBezTo>
                    <a:pt x="9104" y="28872"/>
                    <a:pt x="11548" y="29701"/>
                    <a:pt x="13961" y="29701"/>
                  </a:cubicBezTo>
                  <a:cubicBezTo>
                    <a:pt x="15326" y="29701"/>
                    <a:pt x="16682" y="29435"/>
                    <a:pt x="17934" y="28864"/>
                  </a:cubicBezTo>
                  <a:cubicBezTo>
                    <a:pt x="20427" y="27709"/>
                    <a:pt x="22311" y="25429"/>
                    <a:pt x="23405" y="22937"/>
                  </a:cubicBezTo>
                  <a:cubicBezTo>
                    <a:pt x="24530" y="20414"/>
                    <a:pt x="24956" y="17648"/>
                    <a:pt x="25199" y="14912"/>
                  </a:cubicBezTo>
                  <a:cubicBezTo>
                    <a:pt x="25442" y="11508"/>
                    <a:pt x="26627" y="4426"/>
                    <a:pt x="23436" y="1994"/>
                  </a:cubicBezTo>
                  <a:cubicBezTo>
                    <a:pt x="21498" y="518"/>
                    <a:pt x="17724" y="0"/>
                    <a:pt x="14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18"/>
            <p:cNvSpPr/>
            <p:nvPr/>
          </p:nvSpPr>
          <p:spPr>
            <a:xfrm>
              <a:off x="6739025" y="3272789"/>
              <a:ext cx="235075" cy="163788"/>
            </a:xfrm>
            <a:custGeom>
              <a:avLst/>
              <a:gdLst/>
              <a:ahLst/>
              <a:cxnLst/>
              <a:rect l="l" t="t" r="r" b="b"/>
              <a:pathLst>
                <a:path w="12544" h="8740" extrusionOk="0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118"/>
          <p:cNvGrpSpPr/>
          <p:nvPr/>
        </p:nvGrpSpPr>
        <p:grpSpPr>
          <a:xfrm>
            <a:off x="3331105" y="3028968"/>
            <a:ext cx="469218" cy="501574"/>
            <a:chOff x="4679800" y="3114335"/>
            <a:chExt cx="440911" cy="471316"/>
          </a:xfrm>
        </p:grpSpPr>
        <p:sp>
          <p:nvSpPr>
            <p:cNvPr id="2384" name="Google Shape;2384;p118"/>
            <p:cNvSpPr/>
            <p:nvPr/>
          </p:nvSpPr>
          <p:spPr>
            <a:xfrm rot="-5400000">
              <a:off x="4664598" y="3129537"/>
              <a:ext cx="471316" cy="440911"/>
            </a:xfrm>
            <a:custGeom>
              <a:avLst/>
              <a:gdLst/>
              <a:ahLst/>
              <a:cxnLst/>
              <a:rect l="l" t="t" r="r" b="b"/>
              <a:pathLst>
                <a:path w="26628" h="29701" extrusionOk="0">
                  <a:moveTo>
                    <a:pt x="14625" y="0"/>
                  </a:moveTo>
                  <a:cubicBezTo>
                    <a:pt x="13447" y="0"/>
                    <a:pt x="12366" y="75"/>
                    <a:pt x="11521" y="201"/>
                  </a:cubicBezTo>
                  <a:cubicBezTo>
                    <a:pt x="7904" y="717"/>
                    <a:pt x="4469" y="2663"/>
                    <a:pt x="2463" y="5702"/>
                  </a:cubicBezTo>
                  <a:cubicBezTo>
                    <a:pt x="122" y="9289"/>
                    <a:pt x="1" y="13909"/>
                    <a:pt x="1095" y="18013"/>
                  </a:cubicBezTo>
                  <a:cubicBezTo>
                    <a:pt x="2098" y="21690"/>
                    <a:pt x="4074" y="25216"/>
                    <a:pt x="7144" y="27435"/>
                  </a:cubicBezTo>
                  <a:cubicBezTo>
                    <a:pt x="9104" y="28872"/>
                    <a:pt x="11548" y="29701"/>
                    <a:pt x="13961" y="29701"/>
                  </a:cubicBezTo>
                  <a:cubicBezTo>
                    <a:pt x="15326" y="29701"/>
                    <a:pt x="16682" y="29435"/>
                    <a:pt x="17934" y="28864"/>
                  </a:cubicBezTo>
                  <a:cubicBezTo>
                    <a:pt x="20427" y="27709"/>
                    <a:pt x="22311" y="25429"/>
                    <a:pt x="23405" y="22937"/>
                  </a:cubicBezTo>
                  <a:cubicBezTo>
                    <a:pt x="24530" y="20414"/>
                    <a:pt x="24956" y="17648"/>
                    <a:pt x="25199" y="14912"/>
                  </a:cubicBezTo>
                  <a:cubicBezTo>
                    <a:pt x="25442" y="11508"/>
                    <a:pt x="26627" y="4426"/>
                    <a:pt x="23436" y="1994"/>
                  </a:cubicBezTo>
                  <a:cubicBezTo>
                    <a:pt x="21498" y="518"/>
                    <a:pt x="17724" y="0"/>
                    <a:pt x="14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18"/>
            <p:cNvSpPr/>
            <p:nvPr/>
          </p:nvSpPr>
          <p:spPr>
            <a:xfrm>
              <a:off x="4822099" y="3225901"/>
              <a:ext cx="133166" cy="255689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6" name="Google Shape;2386;p118"/>
          <p:cNvGrpSpPr/>
          <p:nvPr/>
        </p:nvGrpSpPr>
        <p:grpSpPr>
          <a:xfrm>
            <a:off x="3966647" y="3045146"/>
            <a:ext cx="501574" cy="469218"/>
            <a:chOff x="5150823" y="3129537"/>
            <a:chExt cx="471316" cy="440911"/>
          </a:xfrm>
        </p:grpSpPr>
        <p:sp>
          <p:nvSpPr>
            <p:cNvPr id="2387" name="Google Shape;2387;p118"/>
            <p:cNvSpPr/>
            <p:nvPr/>
          </p:nvSpPr>
          <p:spPr>
            <a:xfrm rot="10800000">
              <a:off x="5150823" y="3129537"/>
              <a:ext cx="471316" cy="440911"/>
            </a:xfrm>
            <a:custGeom>
              <a:avLst/>
              <a:gdLst/>
              <a:ahLst/>
              <a:cxnLst/>
              <a:rect l="l" t="t" r="r" b="b"/>
              <a:pathLst>
                <a:path w="26628" h="29701" extrusionOk="0">
                  <a:moveTo>
                    <a:pt x="14625" y="0"/>
                  </a:moveTo>
                  <a:cubicBezTo>
                    <a:pt x="13447" y="0"/>
                    <a:pt x="12366" y="75"/>
                    <a:pt x="11521" y="201"/>
                  </a:cubicBezTo>
                  <a:cubicBezTo>
                    <a:pt x="7904" y="717"/>
                    <a:pt x="4469" y="2663"/>
                    <a:pt x="2463" y="5702"/>
                  </a:cubicBezTo>
                  <a:cubicBezTo>
                    <a:pt x="122" y="9289"/>
                    <a:pt x="1" y="13909"/>
                    <a:pt x="1095" y="18013"/>
                  </a:cubicBezTo>
                  <a:cubicBezTo>
                    <a:pt x="2098" y="21690"/>
                    <a:pt x="4074" y="25216"/>
                    <a:pt x="7144" y="27435"/>
                  </a:cubicBezTo>
                  <a:cubicBezTo>
                    <a:pt x="9104" y="28872"/>
                    <a:pt x="11548" y="29701"/>
                    <a:pt x="13961" y="29701"/>
                  </a:cubicBezTo>
                  <a:cubicBezTo>
                    <a:pt x="15326" y="29701"/>
                    <a:pt x="16682" y="29435"/>
                    <a:pt x="17934" y="28864"/>
                  </a:cubicBezTo>
                  <a:cubicBezTo>
                    <a:pt x="20427" y="27709"/>
                    <a:pt x="22311" y="25429"/>
                    <a:pt x="23405" y="22937"/>
                  </a:cubicBezTo>
                  <a:cubicBezTo>
                    <a:pt x="24530" y="20414"/>
                    <a:pt x="24956" y="17648"/>
                    <a:pt x="25199" y="14912"/>
                  </a:cubicBezTo>
                  <a:cubicBezTo>
                    <a:pt x="25442" y="11508"/>
                    <a:pt x="26627" y="4426"/>
                    <a:pt x="23436" y="1994"/>
                  </a:cubicBezTo>
                  <a:cubicBezTo>
                    <a:pt x="21498" y="518"/>
                    <a:pt x="17724" y="0"/>
                    <a:pt x="14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18"/>
            <p:cNvSpPr/>
            <p:nvPr/>
          </p:nvSpPr>
          <p:spPr>
            <a:xfrm>
              <a:off x="5274695" y="3254030"/>
              <a:ext cx="248811" cy="205053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9" name="Google Shape;2389;p118"/>
          <p:cNvGrpSpPr/>
          <p:nvPr/>
        </p:nvGrpSpPr>
        <p:grpSpPr>
          <a:xfrm>
            <a:off x="4634569" y="3045146"/>
            <a:ext cx="501574" cy="469218"/>
            <a:chOff x="5652273" y="3129537"/>
            <a:chExt cx="471316" cy="440911"/>
          </a:xfrm>
        </p:grpSpPr>
        <p:sp>
          <p:nvSpPr>
            <p:cNvPr id="2390" name="Google Shape;2390;p118"/>
            <p:cNvSpPr/>
            <p:nvPr/>
          </p:nvSpPr>
          <p:spPr>
            <a:xfrm>
              <a:off x="5652273" y="3129537"/>
              <a:ext cx="471316" cy="440911"/>
            </a:xfrm>
            <a:custGeom>
              <a:avLst/>
              <a:gdLst/>
              <a:ahLst/>
              <a:cxnLst/>
              <a:rect l="l" t="t" r="r" b="b"/>
              <a:pathLst>
                <a:path w="26628" h="29701" extrusionOk="0">
                  <a:moveTo>
                    <a:pt x="14625" y="0"/>
                  </a:moveTo>
                  <a:cubicBezTo>
                    <a:pt x="13447" y="0"/>
                    <a:pt x="12366" y="75"/>
                    <a:pt x="11521" y="201"/>
                  </a:cubicBezTo>
                  <a:cubicBezTo>
                    <a:pt x="7904" y="717"/>
                    <a:pt x="4469" y="2663"/>
                    <a:pt x="2463" y="5702"/>
                  </a:cubicBezTo>
                  <a:cubicBezTo>
                    <a:pt x="122" y="9289"/>
                    <a:pt x="1" y="13909"/>
                    <a:pt x="1095" y="18013"/>
                  </a:cubicBezTo>
                  <a:cubicBezTo>
                    <a:pt x="2098" y="21690"/>
                    <a:pt x="4074" y="25216"/>
                    <a:pt x="7144" y="27435"/>
                  </a:cubicBezTo>
                  <a:cubicBezTo>
                    <a:pt x="9104" y="28872"/>
                    <a:pt x="11548" y="29701"/>
                    <a:pt x="13961" y="29701"/>
                  </a:cubicBezTo>
                  <a:cubicBezTo>
                    <a:pt x="15326" y="29701"/>
                    <a:pt x="16682" y="29435"/>
                    <a:pt x="17934" y="28864"/>
                  </a:cubicBezTo>
                  <a:cubicBezTo>
                    <a:pt x="20427" y="27709"/>
                    <a:pt x="22311" y="25429"/>
                    <a:pt x="23405" y="22937"/>
                  </a:cubicBezTo>
                  <a:cubicBezTo>
                    <a:pt x="24530" y="20414"/>
                    <a:pt x="24956" y="17648"/>
                    <a:pt x="25199" y="14912"/>
                  </a:cubicBezTo>
                  <a:cubicBezTo>
                    <a:pt x="25442" y="11508"/>
                    <a:pt x="26627" y="4426"/>
                    <a:pt x="23436" y="1994"/>
                  </a:cubicBezTo>
                  <a:cubicBezTo>
                    <a:pt x="21498" y="518"/>
                    <a:pt x="17724" y="0"/>
                    <a:pt x="14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1" name="Google Shape;2391;p118"/>
            <p:cNvGrpSpPr/>
            <p:nvPr/>
          </p:nvGrpSpPr>
          <p:grpSpPr>
            <a:xfrm>
              <a:off x="5764159" y="3235290"/>
              <a:ext cx="234437" cy="230052"/>
              <a:chOff x="5660969" y="3461895"/>
              <a:chExt cx="234437" cy="230052"/>
            </a:xfrm>
          </p:grpSpPr>
          <p:sp>
            <p:nvSpPr>
              <p:cNvPr id="2392" name="Google Shape;2392;p118"/>
              <p:cNvSpPr/>
              <p:nvPr/>
            </p:nvSpPr>
            <p:spPr>
              <a:xfrm>
                <a:off x="5660969" y="3461895"/>
                <a:ext cx="234437" cy="230052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18"/>
              <p:cNvSpPr/>
              <p:nvPr/>
            </p:nvSpPr>
            <p:spPr>
              <a:xfrm>
                <a:off x="5660969" y="3461895"/>
                <a:ext cx="234437" cy="230052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394" name="Google Shape;2394;p118"/>
          <p:cNvPicPr preferRelativeResize="0"/>
          <p:nvPr/>
        </p:nvPicPr>
        <p:blipFill rotWithShape="1">
          <a:blip r:embed="rId3">
            <a:alphaModFix/>
          </a:blip>
          <a:srcRect l="42805" t="58601" r="39242" b="9923"/>
          <a:stretch/>
        </p:blipFill>
        <p:spPr>
          <a:xfrm rot="-2034096">
            <a:off x="2952239" y="2433597"/>
            <a:ext cx="280177" cy="27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p118"/>
          <p:cNvPicPr preferRelativeResize="0"/>
          <p:nvPr/>
        </p:nvPicPr>
        <p:blipFill rotWithShape="1">
          <a:blip r:embed="rId3">
            <a:alphaModFix/>
          </a:blip>
          <a:srcRect l="42805" t="58601" r="39242" b="9923"/>
          <a:stretch/>
        </p:blipFill>
        <p:spPr>
          <a:xfrm rot="2847331" flipH="1">
            <a:off x="5820616" y="1862257"/>
            <a:ext cx="417414" cy="411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lobal Recycling Day at School XL by Slidesgo">
  <a:themeElements>
    <a:clrScheme name="Simple Light">
      <a:dk1>
        <a:srgbClr val="0B0A05"/>
      </a:dk1>
      <a:lt1>
        <a:srgbClr val="B1DE75"/>
      </a:lt1>
      <a:dk2>
        <a:srgbClr val="90CC48"/>
      </a:dk2>
      <a:lt2>
        <a:srgbClr val="62BBEC"/>
      </a:lt2>
      <a:accent1>
        <a:srgbClr val="3F7C60"/>
      </a:accent1>
      <a:accent2>
        <a:srgbClr val="FFDC07"/>
      </a:accent2>
      <a:accent3>
        <a:srgbClr val="EC6C39"/>
      </a:accent3>
      <a:accent4>
        <a:srgbClr val="63C196"/>
      </a:accent4>
      <a:accent5>
        <a:srgbClr val="FFF4E8"/>
      </a:accent5>
      <a:accent6>
        <a:srgbClr val="FFFFFF"/>
      </a:accent6>
      <a:hlink>
        <a:srgbClr val="0B0A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239</Words>
  <Application>Microsoft Office PowerPoint</Application>
  <PresentationFormat>On-screen Show (16:9)</PresentationFormat>
  <Paragraphs>21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Nanum Pen Script</vt:lpstr>
      <vt:lpstr>Pangolin</vt:lpstr>
      <vt:lpstr>Arial</vt:lpstr>
      <vt:lpstr>Global Recycling Day at School XL by Slidesgo</vt:lpstr>
      <vt:lpstr>Seventh Generation</vt:lpstr>
      <vt:lpstr>Full Circle Product Design</vt:lpstr>
      <vt:lpstr>Everyday messes meet their match</vt:lpstr>
      <vt:lpstr>Tackle Dishes with Confidence</vt:lpstr>
      <vt:lpstr>Bio based Stain Fighters</vt:lpstr>
      <vt:lpstr>DESKTOP SOFTWARE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Seventh Generation</dc:title>
  <cp:lastModifiedBy>Shabeeb Siddiqui</cp:lastModifiedBy>
  <cp:revision>5</cp:revision>
  <dcterms:modified xsi:type="dcterms:W3CDTF">2024-05-21T13:04:25Z</dcterms:modified>
</cp:coreProperties>
</file>